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2" r:id="rId5"/>
    <p:sldId id="263" r:id="rId6"/>
    <p:sldId id="260" r:id="rId7"/>
    <p:sldId id="264" r:id="rId8"/>
    <p:sldId id="261" r:id="rId9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Open Sauce" panose="020B0604020202020204" charset="0"/>
      <p:regular r:id="rId15"/>
    </p:embeddedFont>
    <p:embeddedFont>
      <p:font typeface="Open Sauce Bold" panose="020B0604020202020204" charset="0"/>
      <p:regular r:id="rId16"/>
    </p:embeddedFont>
    <p:embeddedFont>
      <p:font typeface="Open Sauce Bold Italic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6861"/>
    <a:srgbClr val="0FADA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744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B04F6-DE7D-4794-AEBF-23EA9BB2ECD6}" type="datetimeFigureOut">
              <a:rPr lang="es-CO" smtClean="0"/>
              <a:t>6/04/2025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38AAA-E383-4959-AB12-7BE3C7D3101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3453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38AAA-E383-4959-AB12-7BE3C7D3101D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7546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3" Type="http://schemas.openxmlformats.org/officeDocument/2006/relationships/image" Target="../media/image6.png"/><Relationship Id="rId21" Type="http://schemas.openxmlformats.org/officeDocument/2006/relationships/image" Target="../media/image25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8.jpe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4" Type="http://schemas.openxmlformats.org/officeDocument/2006/relationships/image" Target="../media/image7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39.svg"/><Relationship Id="rId3" Type="http://schemas.openxmlformats.org/officeDocument/2006/relationships/image" Target="../media/image27.jpe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" Type="http://schemas.openxmlformats.org/officeDocument/2006/relationships/image" Target="../media/image26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7.pn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4.png"/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12" Type="http://schemas.openxmlformats.org/officeDocument/2006/relationships/image" Target="../media/image37.svg"/><Relationship Id="rId17" Type="http://schemas.openxmlformats.org/officeDocument/2006/relationships/image" Target="../media/image48.webp"/><Relationship Id="rId2" Type="http://schemas.openxmlformats.org/officeDocument/2006/relationships/image" Target="../media/image40.jpeg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6.png"/><Relationship Id="rId5" Type="http://schemas.openxmlformats.org/officeDocument/2006/relationships/image" Target="../media/image9.png"/><Relationship Id="rId15" Type="http://schemas.openxmlformats.org/officeDocument/2006/relationships/image" Target="../media/image46.png"/><Relationship Id="rId10" Type="http://schemas.openxmlformats.org/officeDocument/2006/relationships/image" Target="../media/image43.png"/><Relationship Id="rId4" Type="http://schemas.openxmlformats.org/officeDocument/2006/relationships/image" Target="../media/image7.png"/><Relationship Id="rId9" Type="http://schemas.openxmlformats.org/officeDocument/2006/relationships/image" Target="../media/image39.svg"/><Relationship Id="rId14" Type="http://schemas.openxmlformats.org/officeDocument/2006/relationships/image" Target="../media/image4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53.png"/><Relationship Id="rId18" Type="http://schemas.openxmlformats.org/officeDocument/2006/relationships/image" Target="../media/image37.svg"/><Relationship Id="rId3" Type="http://schemas.openxmlformats.org/officeDocument/2006/relationships/image" Target="../media/image50.jpe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4.png"/><Relationship Id="rId5" Type="http://schemas.openxmlformats.org/officeDocument/2006/relationships/image" Target="../media/image7.png"/><Relationship Id="rId15" Type="http://schemas.openxmlformats.org/officeDocument/2006/relationships/image" Target="../media/image55.png"/><Relationship Id="rId10" Type="http://schemas.openxmlformats.org/officeDocument/2006/relationships/image" Target="../media/image52.svg"/><Relationship Id="rId4" Type="http://schemas.openxmlformats.org/officeDocument/2006/relationships/image" Target="../media/image6.png"/><Relationship Id="rId9" Type="http://schemas.openxmlformats.org/officeDocument/2006/relationships/image" Target="../media/image51.png"/><Relationship Id="rId14" Type="http://schemas.openxmlformats.org/officeDocument/2006/relationships/image" Target="../media/image5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47759" y="3749017"/>
            <a:ext cx="3240241" cy="6504134"/>
          </a:xfrm>
          <a:custGeom>
            <a:avLst/>
            <a:gdLst/>
            <a:ahLst/>
            <a:cxnLst/>
            <a:rect l="l" t="t" r="r" b="b"/>
            <a:pathLst>
              <a:path w="3240241" h="6504134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032403" y="-1448305"/>
            <a:ext cx="5255597" cy="13183610"/>
            <a:chOff x="0" y="0"/>
            <a:chExt cx="1384190" cy="34722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4190" cy="3472226"/>
            </a:xfrm>
            <a:custGeom>
              <a:avLst/>
              <a:gdLst/>
              <a:ahLst/>
              <a:cxnLst/>
              <a:rect l="l" t="t" r="r" b="b"/>
              <a:pathLst>
                <a:path w="1384190" h="3472226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432880" y="1526000"/>
            <a:ext cx="7234999" cy="7234999"/>
          </a:xfrm>
          <a:custGeom>
            <a:avLst/>
            <a:gdLst/>
            <a:ahLst/>
            <a:cxnLst/>
            <a:rect l="l" t="t" r="r" b="b"/>
            <a:pathLst>
              <a:path w="7234999" h="7234999">
                <a:moveTo>
                  <a:pt x="0" y="0"/>
                </a:moveTo>
                <a:lnTo>
                  <a:pt x="7234999" y="0"/>
                </a:lnTo>
                <a:lnTo>
                  <a:pt x="7234999" y="7235000"/>
                </a:lnTo>
                <a:lnTo>
                  <a:pt x="0" y="723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10106590" y="2199722"/>
            <a:ext cx="5887580" cy="5887556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3310011"/>
            <a:ext cx="127149" cy="3628210"/>
            <a:chOff x="0" y="0"/>
            <a:chExt cx="33488" cy="9555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3488" cy="955578"/>
            </a:xfrm>
            <a:custGeom>
              <a:avLst/>
              <a:gdLst/>
              <a:ahLst/>
              <a:cxnLst/>
              <a:rect l="l" t="t" r="r" b="b"/>
              <a:pathLst>
                <a:path w="33488" h="955578">
                  <a:moveTo>
                    <a:pt x="0" y="0"/>
                  </a:moveTo>
                  <a:lnTo>
                    <a:pt x="33488" y="0"/>
                  </a:lnTo>
                  <a:lnTo>
                    <a:pt x="33488" y="955578"/>
                  </a:lnTo>
                  <a:lnTo>
                    <a:pt x="0" y="955578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33488" cy="974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5065" y="408595"/>
            <a:ext cx="5182292" cy="2718438"/>
            <a:chOff x="0" y="0"/>
            <a:chExt cx="6909723" cy="3624584"/>
          </a:xfrm>
        </p:grpSpPr>
        <p:grpSp>
          <p:nvGrpSpPr>
            <p:cNvPr id="13" name="Group 13"/>
            <p:cNvGrpSpPr/>
            <p:nvPr/>
          </p:nvGrpSpPr>
          <p:grpSpPr>
            <a:xfrm>
              <a:off x="1496845" y="1257459"/>
              <a:ext cx="63500" cy="1130710"/>
              <a:chOff x="0" y="0"/>
              <a:chExt cx="12543" cy="22335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543" cy="223350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22335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223350"/>
                    </a:lnTo>
                    <a:lnTo>
                      <a:pt x="0" y="223350"/>
                    </a:lnTo>
                    <a:close/>
                  </a:path>
                </a:pathLst>
              </a:custGeom>
              <a:solidFill>
                <a:srgbClr val="123D3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12543" cy="242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0" y="0"/>
              <a:ext cx="6909723" cy="3624584"/>
            </a:xfrm>
            <a:custGeom>
              <a:avLst/>
              <a:gdLst/>
              <a:ahLst/>
              <a:cxnLst/>
              <a:rect l="l" t="t" r="r" b="b"/>
              <a:pathLst>
                <a:path w="6909723" h="3624584">
                  <a:moveTo>
                    <a:pt x="0" y="0"/>
                  </a:moveTo>
                  <a:lnTo>
                    <a:pt x="6909723" y="0"/>
                  </a:lnTo>
                  <a:lnTo>
                    <a:pt x="6909723" y="3624584"/>
                  </a:lnTo>
                  <a:lnTo>
                    <a:pt x="0" y="3624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550222" y="1257459"/>
              <a:ext cx="646120" cy="1130710"/>
            </a:xfrm>
            <a:custGeom>
              <a:avLst/>
              <a:gdLst/>
              <a:ahLst/>
              <a:cxnLst/>
              <a:rect l="l" t="t" r="r" b="b"/>
              <a:pathLst>
                <a:path w="646120" h="1130710">
                  <a:moveTo>
                    <a:pt x="0" y="0"/>
                  </a:moveTo>
                  <a:lnTo>
                    <a:pt x="646120" y="0"/>
                  </a:lnTo>
                  <a:lnTo>
                    <a:pt x="646120" y="1130711"/>
                  </a:lnTo>
                  <a:lnTo>
                    <a:pt x="0" y="1130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387521" y="3139417"/>
            <a:ext cx="7022272" cy="75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15"/>
              </a:lnSpc>
            </a:pPr>
            <a:r>
              <a:rPr lang="en-US" sz="4439" b="1" spc="-88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Proyecto red comunitaria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87521" y="3950567"/>
            <a:ext cx="7022272" cy="1648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595"/>
              </a:lnSpc>
            </a:pPr>
            <a:r>
              <a:rPr lang="en-US" sz="9711" b="1" spc="-1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AdoptApp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7521" y="7446862"/>
            <a:ext cx="7022272" cy="198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1"/>
              </a:lnSpc>
            </a:pPr>
            <a:r>
              <a:rPr lang="en-US" sz="2455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Andrés Felipe Escobar Vásquez</a:t>
            </a:r>
          </a:p>
          <a:p>
            <a:pPr algn="ctr">
              <a:lnSpc>
                <a:spcPts val="3191"/>
              </a:lnSpc>
            </a:pPr>
            <a:r>
              <a:rPr lang="en-US" sz="2455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Jorge Andrés Restrepo Cataño</a:t>
            </a:r>
          </a:p>
          <a:p>
            <a:pPr algn="ctr">
              <a:lnSpc>
                <a:spcPts val="3191"/>
              </a:lnSpc>
            </a:pPr>
            <a:r>
              <a:rPr lang="en-US" sz="2455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Alejandro Pérez Ramírez</a:t>
            </a:r>
          </a:p>
          <a:p>
            <a:pPr algn="ctr">
              <a:lnSpc>
                <a:spcPts val="3191"/>
              </a:lnSpc>
            </a:pPr>
            <a:r>
              <a:rPr lang="en-US" sz="2455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Julián David Giraldo Murillo </a:t>
            </a:r>
          </a:p>
          <a:p>
            <a:pPr algn="ctr">
              <a:lnSpc>
                <a:spcPts val="3191"/>
              </a:lnSpc>
              <a:spcBef>
                <a:spcPct val="0"/>
              </a:spcBef>
            </a:pPr>
            <a:endParaRPr lang="en-US" sz="2455">
              <a:solidFill>
                <a:srgbClr val="191919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87521" y="6069287"/>
            <a:ext cx="7022272" cy="868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5"/>
              </a:lnSpc>
            </a:pPr>
            <a:r>
              <a:rPr lang="en-US" sz="2539" b="1" spc="-5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Programación nivel integrador</a:t>
            </a:r>
          </a:p>
          <a:p>
            <a:pPr algn="ctr">
              <a:lnSpc>
                <a:spcPts val="3555"/>
              </a:lnSpc>
            </a:pPr>
            <a:r>
              <a:rPr lang="en-US" sz="2539" b="1" spc="-5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Grupo 66 (UdeA)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81967" y="-2828925"/>
            <a:ext cx="5657850" cy="565785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10892" y="0"/>
            <a:ext cx="6648057" cy="10287000"/>
            <a:chOff x="0" y="0"/>
            <a:chExt cx="1750928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50928" cy="2709333"/>
            </a:xfrm>
            <a:custGeom>
              <a:avLst/>
              <a:gdLst/>
              <a:ahLst/>
              <a:cxnLst/>
              <a:rect l="l" t="t" r="r" b="b"/>
              <a:pathLst>
                <a:path w="1750928" h="2709333">
                  <a:moveTo>
                    <a:pt x="0" y="0"/>
                  </a:moveTo>
                  <a:lnTo>
                    <a:pt x="1750928" y="0"/>
                  </a:lnTo>
                  <a:lnTo>
                    <a:pt x="17509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750928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390959" y="8567821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06536" y="3314080"/>
            <a:ext cx="654889" cy="65488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710892" y="0"/>
            <a:ext cx="6648056" cy="10287000"/>
          </a:xfrm>
          <a:custGeom>
            <a:avLst/>
            <a:gdLst/>
            <a:ahLst/>
            <a:cxnLst/>
            <a:rect l="l" t="t" r="r" b="b"/>
            <a:pathLst>
              <a:path w="6577108" h="10287000">
                <a:moveTo>
                  <a:pt x="0" y="0"/>
                </a:moveTo>
                <a:lnTo>
                  <a:pt x="6577108" y="0"/>
                </a:lnTo>
                <a:lnTo>
                  <a:pt x="65771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 l="-28203" r="-28203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4105202" y="8299148"/>
            <a:ext cx="5182292" cy="2718438"/>
            <a:chOff x="0" y="0"/>
            <a:chExt cx="6909723" cy="3624584"/>
          </a:xfrm>
        </p:grpSpPr>
        <p:grpSp>
          <p:nvGrpSpPr>
            <p:cNvPr id="16" name="Group 16"/>
            <p:cNvGrpSpPr/>
            <p:nvPr/>
          </p:nvGrpSpPr>
          <p:grpSpPr>
            <a:xfrm>
              <a:off x="1496845" y="1257459"/>
              <a:ext cx="63500" cy="1130710"/>
              <a:chOff x="0" y="0"/>
              <a:chExt cx="12543" cy="22335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2543" cy="223350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22335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223350"/>
                    </a:lnTo>
                    <a:lnTo>
                      <a:pt x="0" y="223350"/>
                    </a:lnTo>
                    <a:close/>
                  </a:path>
                </a:pathLst>
              </a:custGeom>
              <a:solidFill>
                <a:srgbClr val="123D3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9050"/>
                <a:ext cx="12543" cy="242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0" y="0"/>
              <a:ext cx="6909723" cy="3624584"/>
            </a:xfrm>
            <a:custGeom>
              <a:avLst/>
              <a:gdLst/>
              <a:ahLst/>
              <a:cxnLst/>
              <a:rect l="l" t="t" r="r" b="b"/>
              <a:pathLst>
                <a:path w="6909723" h="3624584">
                  <a:moveTo>
                    <a:pt x="0" y="0"/>
                  </a:moveTo>
                  <a:lnTo>
                    <a:pt x="6909723" y="0"/>
                  </a:lnTo>
                  <a:lnTo>
                    <a:pt x="6909723" y="3624584"/>
                  </a:lnTo>
                  <a:lnTo>
                    <a:pt x="0" y="3624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550222" y="1257459"/>
              <a:ext cx="646120" cy="1130710"/>
            </a:xfrm>
            <a:custGeom>
              <a:avLst/>
              <a:gdLst/>
              <a:ahLst/>
              <a:cxnLst/>
              <a:rect l="l" t="t" r="r" b="b"/>
              <a:pathLst>
                <a:path w="646120" h="1130710">
                  <a:moveTo>
                    <a:pt x="0" y="0"/>
                  </a:moveTo>
                  <a:lnTo>
                    <a:pt x="646120" y="0"/>
                  </a:lnTo>
                  <a:lnTo>
                    <a:pt x="646120" y="1130711"/>
                  </a:lnTo>
                  <a:lnTo>
                    <a:pt x="0" y="1130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66675" y="9031869"/>
            <a:ext cx="1195845" cy="1195845"/>
          </a:xfrm>
          <a:custGeom>
            <a:avLst/>
            <a:gdLst/>
            <a:ahLst/>
            <a:cxnLst/>
            <a:rect l="l" t="t" r="r" b="b"/>
            <a:pathLst>
              <a:path w="1195845" h="1195845">
                <a:moveTo>
                  <a:pt x="0" y="0"/>
                </a:moveTo>
                <a:lnTo>
                  <a:pt x="1195845" y="0"/>
                </a:lnTo>
                <a:lnTo>
                  <a:pt x="1195845" y="1195845"/>
                </a:lnTo>
                <a:lnTo>
                  <a:pt x="0" y="11958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67204" y="577434"/>
            <a:ext cx="8212871" cy="774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44"/>
              </a:lnSpc>
              <a:spcBef>
                <a:spcPct val="0"/>
              </a:spcBef>
            </a:pPr>
            <a:r>
              <a:rPr lang="en-US" sz="4746" b="1" spc="-94" dirty="0" err="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Justificación</a:t>
            </a:r>
            <a:r>
              <a:rPr lang="en-US" sz="4746" b="1" spc="-94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y </a:t>
            </a:r>
            <a:r>
              <a:rPr lang="en-US" sz="4746" b="1" spc="-94" dirty="0" err="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Alcance</a:t>
            </a:r>
            <a:endParaRPr lang="en-US" sz="4746" b="1" spc="-94" dirty="0">
              <a:solidFill>
                <a:srgbClr val="19191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1DCB72A7-048C-45A6-9661-7FB0410CC4AB}"/>
              </a:ext>
            </a:extLst>
          </p:cNvPr>
          <p:cNvGrpSpPr/>
          <p:nvPr/>
        </p:nvGrpSpPr>
        <p:grpSpPr>
          <a:xfrm>
            <a:off x="1811760" y="5213441"/>
            <a:ext cx="8616651" cy="5014273"/>
            <a:chOff x="2863453" y="5234543"/>
            <a:chExt cx="8616651" cy="5014273"/>
          </a:xfrm>
        </p:grpSpPr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C0255433-4269-45AD-A02A-ACFF139C94AB}"/>
                </a:ext>
              </a:extLst>
            </p:cNvPr>
            <p:cNvGrpSpPr/>
            <p:nvPr/>
          </p:nvGrpSpPr>
          <p:grpSpPr>
            <a:xfrm>
              <a:off x="2863453" y="5234543"/>
              <a:ext cx="4573488" cy="5014273"/>
              <a:chOff x="4038600" y="5258199"/>
              <a:chExt cx="3455041" cy="3788032"/>
            </a:xfrm>
          </p:grpSpPr>
          <p:pic>
            <p:nvPicPr>
              <p:cNvPr id="25" name="Gráfico 24" descr="Perro con relleno sólido">
                <a:extLst>
                  <a:ext uri="{FF2B5EF4-FFF2-40B4-BE49-F238E27FC236}">
                    <a16:creationId xmlns:a16="http://schemas.microsoft.com/office/drawing/2014/main" id="{C5BB861B-E5FF-4CB0-8C04-CA9EBA065C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53914" y="7399110"/>
                <a:ext cx="1647121" cy="1647121"/>
              </a:xfrm>
              <a:prstGeom prst="rect">
                <a:avLst/>
              </a:prstGeom>
            </p:spPr>
          </p:pic>
          <p:grpSp>
            <p:nvGrpSpPr>
              <p:cNvPr id="33" name="Grupo 32">
                <a:extLst>
                  <a:ext uri="{FF2B5EF4-FFF2-40B4-BE49-F238E27FC236}">
                    <a16:creationId xmlns:a16="http://schemas.microsoft.com/office/drawing/2014/main" id="{5CA34232-ABB2-49A1-AA4E-C79A495714F5}"/>
                  </a:ext>
                </a:extLst>
              </p:cNvPr>
              <p:cNvGrpSpPr/>
              <p:nvPr/>
            </p:nvGrpSpPr>
            <p:grpSpPr>
              <a:xfrm>
                <a:off x="4038600" y="5258199"/>
                <a:ext cx="3455041" cy="3526613"/>
                <a:chOff x="4038600" y="5258199"/>
                <a:chExt cx="3455041" cy="3526613"/>
              </a:xfrm>
            </p:grpSpPr>
            <p:pic>
              <p:nvPicPr>
                <p:cNvPr id="27" name="Gráfico 26" descr="Gato con relleno sólido">
                  <a:extLst>
                    <a:ext uri="{FF2B5EF4-FFF2-40B4-BE49-F238E27FC236}">
                      <a16:creationId xmlns:a16="http://schemas.microsoft.com/office/drawing/2014/main" id="{9F56CAED-5AFC-4D37-BCC0-9D64EA8DB9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6366" y="7488663"/>
                  <a:ext cx="1296149" cy="1296149"/>
                </a:xfrm>
                <a:prstGeom prst="rect">
                  <a:avLst/>
                </a:prstGeom>
              </p:spPr>
            </p:pic>
            <p:pic>
              <p:nvPicPr>
                <p:cNvPr id="29" name="Gráfico 28" descr="Ojo con relleno sólido">
                  <a:extLst>
                    <a:ext uri="{FF2B5EF4-FFF2-40B4-BE49-F238E27FC236}">
                      <a16:creationId xmlns:a16="http://schemas.microsoft.com/office/drawing/2014/main" id="{A9E9873D-C8D6-4388-B2ED-70CEE7AFC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31592" y="5258199"/>
                  <a:ext cx="2878539" cy="2878539"/>
                </a:xfrm>
                <a:prstGeom prst="rect">
                  <a:avLst/>
                </a:prstGeom>
              </p:spPr>
            </p:pic>
            <p:pic>
              <p:nvPicPr>
                <p:cNvPr id="31" name="Gráfico 30" descr="Ojo con relleno sólido">
                  <a:extLst>
                    <a:ext uri="{FF2B5EF4-FFF2-40B4-BE49-F238E27FC236}">
                      <a16:creationId xmlns:a16="http://schemas.microsoft.com/office/drawing/2014/main" id="{24B7209C-0F00-46CD-A7A1-3120699038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48668" y="6815756"/>
                  <a:ext cx="1144973" cy="1144973"/>
                </a:xfrm>
                <a:prstGeom prst="rect">
                  <a:avLst/>
                </a:prstGeom>
              </p:spPr>
            </p:pic>
            <p:pic>
              <p:nvPicPr>
                <p:cNvPr id="32" name="Gráfico 31" descr="Ojo con relleno sólido">
                  <a:extLst>
                    <a:ext uri="{FF2B5EF4-FFF2-40B4-BE49-F238E27FC236}">
                      <a16:creationId xmlns:a16="http://schemas.microsoft.com/office/drawing/2014/main" id="{47B7C54E-8A3E-4DC6-9826-1B91A729CE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8600" y="6819900"/>
                  <a:ext cx="1144973" cy="1144973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Gráfico 35" descr="Transferencia con relleno sólido">
              <a:extLst>
                <a:ext uri="{FF2B5EF4-FFF2-40B4-BE49-F238E27FC236}">
                  <a16:creationId xmlns:a16="http://schemas.microsoft.com/office/drawing/2014/main" id="{56690468-69AC-4A71-ADAF-F1F239117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75657" y="8355785"/>
              <a:ext cx="1628252" cy="1628252"/>
            </a:xfrm>
            <a:prstGeom prst="rect">
              <a:avLst/>
            </a:prstGeom>
          </p:spPr>
        </p:pic>
        <p:pic>
          <p:nvPicPr>
            <p:cNvPr id="38" name="Gráfico 37" descr="Grupo de personas con relleno sólido">
              <a:extLst>
                <a:ext uri="{FF2B5EF4-FFF2-40B4-BE49-F238E27FC236}">
                  <a16:creationId xmlns:a16="http://schemas.microsoft.com/office/drawing/2014/main" id="{DEDAF0FC-4C6A-4657-90E9-43090C4F7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432104" y="6854772"/>
              <a:ext cx="3048000" cy="3048000"/>
            </a:xfrm>
            <a:prstGeom prst="rect">
              <a:avLst/>
            </a:prstGeom>
          </p:spPr>
        </p:pic>
      </p:grpSp>
      <p:pic>
        <p:nvPicPr>
          <p:cNvPr id="41" name="Imagen 40">
            <a:extLst>
              <a:ext uri="{FF2B5EF4-FFF2-40B4-BE49-F238E27FC236}">
                <a16:creationId xmlns:a16="http://schemas.microsoft.com/office/drawing/2014/main" id="{DA3B68BB-2626-4ACA-B289-291D6418773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8" t="14257" r="14823"/>
          <a:stretch/>
        </p:blipFill>
        <p:spPr>
          <a:xfrm>
            <a:off x="4768537" y="3428495"/>
            <a:ext cx="1919599" cy="2234334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C7534A0A-C9EE-47B4-A2E5-B0FB3AD6DC24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235" y="2476135"/>
            <a:ext cx="3810365" cy="3810365"/>
          </a:xfrm>
          <a:prstGeom prst="rect">
            <a:avLst/>
          </a:prstGeom>
        </p:spPr>
      </p:pic>
      <p:pic>
        <p:nvPicPr>
          <p:cNvPr id="45" name="Gráfico 44" descr="Flecha lineal: recto con relleno sólido">
            <a:extLst>
              <a:ext uri="{FF2B5EF4-FFF2-40B4-BE49-F238E27FC236}">
                <a16:creationId xmlns:a16="http://schemas.microsoft.com/office/drawing/2014/main" id="{B700795F-B950-4645-8EB2-98F2CC84C45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8197933">
            <a:off x="6368535" y="3383524"/>
            <a:ext cx="1528631" cy="1528631"/>
          </a:xfrm>
          <a:prstGeom prst="rect">
            <a:avLst/>
          </a:prstGeom>
        </p:spPr>
      </p:pic>
      <p:pic>
        <p:nvPicPr>
          <p:cNvPr id="46" name="Gráfico 45" descr="Flecha lineal: recto con relleno sólido">
            <a:extLst>
              <a:ext uri="{FF2B5EF4-FFF2-40B4-BE49-F238E27FC236}">
                <a16:creationId xmlns:a16="http://schemas.microsoft.com/office/drawing/2014/main" id="{D129D7A4-1AFF-46E3-80FD-6A6CA10D81B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3725059">
            <a:off x="6334075" y="4367394"/>
            <a:ext cx="1528631" cy="1528631"/>
          </a:xfrm>
          <a:prstGeom prst="rect">
            <a:avLst/>
          </a:prstGeom>
        </p:spPr>
      </p:pic>
      <p:grpSp>
        <p:nvGrpSpPr>
          <p:cNvPr id="47" name="Group 9">
            <a:extLst>
              <a:ext uri="{FF2B5EF4-FFF2-40B4-BE49-F238E27FC236}">
                <a16:creationId xmlns:a16="http://schemas.microsoft.com/office/drawing/2014/main" id="{1CE71329-AC27-4992-BA47-7406BBD18B17}"/>
              </a:ext>
            </a:extLst>
          </p:cNvPr>
          <p:cNvGrpSpPr/>
          <p:nvPr/>
        </p:nvGrpSpPr>
        <p:grpSpPr>
          <a:xfrm>
            <a:off x="4243289" y="3143122"/>
            <a:ext cx="166175" cy="2686178"/>
            <a:chOff x="0" y="0"/>
            <a:chExt cx="33488" cy="95557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AB944CA8-5EB9-4F09-A017-6D76E99CA815}"/>
                </a:ext>
              </a:extLst>
            </p:cNvPr>
            <p:cNvSpPr/>
            <p:nvPr/>
          </p:nvSpPr>
          <p:spPr>
            <a:xfrm>
              <a:off x="0" y="0"/>
              <a:ext cx="33488" cy="955578"/>
            </a:xfrm>
            <a:custGeom>
              <a:avLst/>
              <a:gdLst/>
              <a:ahLst/>
              <a:cxnLst/>
              <a:rect l="l" t="t" r="r" b="b"/>
              <a:pathLst>
                <a:path w="33488" h="955578">
                  <a:moveTo>
                    <a:pt x="0" y="0"/>
                  </a:moveTo>
                  <a:lnTo>
                    <a:pt x="33488" y="0"/>
                  </a:lnTo>
                  <a:lnTo>
                    <a:pt x="33488" y="955578"/>
                  </a:lnTo>
                  <a:lnTo>
                    <a:pt x="0" y="955578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49" name="TextBox 11">
              <a:extLst>
                <a:ext uri="{FF2B5EF4-FFF2-40B4-BE49-F238E27FC236}">
                  <a16:creationId xmlns:a16="http://schemas.microsoft.com/office/drawing/2014/main" id="{7419D0AB-5502-46BB-A6FE-AA449B9BC860}"/>
                </a:ext>
              </a:extLst>
            </p:cNvPr>
            <p:cNvSpPr txBox="1"/>
            <p:nvPr/>
          </p:nvSpPr>
          <p:spPr>
            <a:xfrm>
              <a:off x="0" y="-19050"/>
              <a:ext cx="33488" cy="974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1" name="Gráfico 50" descr="Tendencia al alza con relleno sólido">
            <a:extLst>
              <a:ext uri="{FF2B5EF4-FFF2-40B4-BE49-F238E27FC236}">
                <a16:creationId xmlns:a16="http://schemas.microsoft.com/office/drawing/2014/main" id="{C29ED40B-0911-4AD2-A8C4-D64A7EE3366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19200" y="2938188"/>
            <a:ext cx="1805679" cy="1805679"/>
          </a:xfrm>
          <a:prstGeom prst="rect">
            <a:avLst/>
          </a:prstGeom>
        </p:spPr>
      </p:pic>
      <p:sp>
        <p:nvSpPr>
          <p:cNvPr id="52" name="TextBox 22">
            <a:extLst>
              <a:ext uri="{FF2B5EF4-FFF2-40B4-BE49-F238E27FC236}">
                <a16:creationId xmlns:a16="http://schemas.microsoft.com/office/drawing/2014/main" id="{B7691DF5-69CE-44E3-BB6A-0BF89A2DA856}"/>
              </a:ext>
            </a:extLst>
          </p:cNvPr>
          <p:cNvSpPr txBox="1"/>
          <p:nvPr/>
        </p:nvSpPr>
        <p:spPr>
          <a:xfrm>
            <a:off x="19503" y="4782939"/>
            <a:ext cx="418744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en-US" sz="2400" spc="-94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+3 </a:t>
            </a:r>
            <a:r>
              <a:rPr lang="en-US" sz="2400" spc="-94" dirty="0" err="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millones</a:t>
            </a:r>
            <a:r>
              <a:rPr lang="en-US" sz="2400" spc="-94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de </a:t>
            </a:r>
            <a:r>
              <a:rPr lang="en-US" sz="2400" spc="-94" dirty="0" err="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animales</a:t>
            </a:r>
            <a:r>
              <a:rPr lang="en-US" sz="2400" spc="-94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400" spc="-94" dirty="0" err="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</a:t>
            </a:r>
            <a:r>
              <a:rPr lang="en-US" sz="2400" spc="-94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400" spc="-94" dirty="0" err="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situación</a:t>
            </a:r>
            <a:r>
              <a:rPr lang="en-US" sz="2400" spc="-94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de </a:t>
            </a:r>
            <a:r>
              <a:rPr lang="en-US" sz="2400" spc="-94" dirty="0" err="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abandono</a:t>
            </a:r>
            <a:endParaRPr lang="en-US" sz="2400" spc="-94" dirty="0">
              <a:solidFill>
                <a:srgbClr val="19191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3657596" y="5468044"/>
            <a:ext cx="10972803" cy="1184047"/>
          </a:xfrm>
          <a:custGeom>
            <a:avLst/>
            <a:gdLst/>
            <a:ahLst/>
            <a:cxnLst/>
            <a:rect l="l" t="t" r="r" b="b"/>
            <a:pathLst>
              <a:path w="12710840" h="1184047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086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4491629"/>
            <a:chOff x="0" y="0"/>
            <a:chExt cx="4816593" cy="1182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182980"/>
            </a:xfrm>
            <a:custGeom>
              <a:avLst/>
              <a:gdLst/>
              <a:ahLst/>
              <a:cxnLst/>
              <a:rect l="l" t="t" r="r" b="b"/>
              <a:pathLst>
                <a:path w="4816592" h="1182980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-379742"/>
            <a:ext cx="18288000" cy="4871371"/>
          </a:xfrm>
          <a:custGeom>
            <a:avLst/>
            <a:gdLst/>
            <a:ahLst/>
            <a:cxnLst/>
            <a:rect l="l" t="t" r="r" b="b"/>
            <a:pathLst>
              <a:path w="18288000" h="4871371">
                <a:moveTo>
                  <a:pt x="0" y="0"/>
                </a:moveTo>
                <a:lnTo>
                  <a:pt x="18288000" y="0"/>
                </a:lnTo>
                <a:lnTo>
                  <a:pt x="18288000" y="4871371"/>
                </a:lnTo>
                <a:lnTo>
                  <a:pt x="0" y="4871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</a:blip>
            <a:stretch>
              <a:fillRect t="-127529" b="-147887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657600" y="3543300"/>
            <a:ext cx="10972801" cy="1933783"/>
            <a:chOff x="0" y="0"/>
            <a:chExt cx="3353112" cy="5093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53112" cy="509309"/>
            </a:xfrm>
            <a:custGeom>
              <a:avLst/>
              <a:gdLst/>
              <a:ahLst/>
              <a:cxnLst/>
              <a:rect l="l" t="t" r="r" b="b"/>
              <a:pathLst>
                <a:path w="3353112" h="509309">
                  <a:moveTo>
                    <a:pt x="15202" y="0"/>
                  </a:moveTo>
                  <a:lnTo>
                    <a:pt x="3337909" y="0"/>
                  </a:lnTo>
                  <a:cubicBezTo>
                    <a:pt x="3341941" y="0"/>
                    <a:pt x="3345808" y="1602"/>
                    <a:pt x="3348659" y="4453"/>
                  </a:cubicBezTo>
                  <a:cubicBezTo>
                    <a:pt x="3351510" y="7304"/>
                    <a:pt x="3353112" y="11171"/>
                    <a:pt x="3353112" y="15202"/>
                  </a:cubicBezTo>
                  <a:lnTo>
                    <a:pt x="3353112" y="494107"/>
                  </a:lnTo>
                  <a:cubicBezTo>
                    <a:pt x="3353112" y="498139"/>
                    <a:pt x="3351510" y="502006"/>
                    <a:pt x="3348659" y="504857"/>
                  </a:cubicBezTo>
                  <a:cubicBezTo>
                    <a:pt x="3345808" y="507708"/>
                    <a:pt x="3341941" y="509309"/>
                    <a:pt x="3337909" y="509309"/>
                  </a:cubicBezTo>
                  <a:lnTo>
                    <a:pt x="15202" y="509309"/>
                  </a:lnTo>
                  <a:cubicBezTo>
                    <a:pt x="11171" y="509309"/>
                    <a:pt x="7304" y="507708"/>
                    <a:pt x="4453" y="504857"/>
                  </a:cubicBezTo>
                  <a:cubicBezTo>
                    <a:pt x="1602" y="502006"/>
                    <a:pt x="0" y="498139"/>
                    <a:pt x="0" y="494107"/>
                  </a:cubicBezTo>
                  <a:lnTo>
                    <a:pt x="0" y="15202"/>
                  </a:lnTo>
                  <a:cubicBezTo>
                    <a:pt x="0" y="11171"/>
                    <a:pt x="1602" y="7304"/>
                    <a:pt x="4453" y="4453"/>
                  </a:cubicBezTo>
                  <a:cubicBezTo>
                    <a:pt x="7304" y="1602"/>
                    <a:pt x="11171" y="0"/>
                    <a:pt x="15202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3353112" cy="528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122355" y="8229932"/>
            <a:ext cx="5182292" cy="2718438"/>
            <a:chOff x="0" y="0"/>
            <a:chExt cx="6909723" cy="3624584"/>
          </a:xfrm>
        </p:grpSpPr>
        <p:grpSp>
          <p:nvGrpSpPr>
            <p:cNvPr id="11" name="Group 11"/>
            <p:cNvGrpSpPr/>
            <p:nvPr/>
          </p:nvGrpSpPr>
          <p:grpSpPr>
            <a:xfrm>
              <a:off x="1496845" y="1257459"/>
              <a:ext cx="63500" cy="1130710"/>
              <a:chOff x="0" y="0"/>
              <a:chExt cx="12543" cy="22335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543" cy="223350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22335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223350"/>
                    </a:lnTo>
                    <a:lnTo>
                      <a:pt x="0" y="223350"/>
                    </a:lnTo>
                    <a:close/>
                  </a:path>
                </a:pathLst>
              </a:custGeom>
              <a:solidFill>
                <a:srgbClr val="123D3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19050"/>
                <a:ext cx="12543" cy="242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0" y="0"/>
              <a:ext cx="6909723" cy="3624584"/>
            </a:xfrm>
            <a:custGeom>
              <a:avLst/>
              <a:gdLst/>
              <a:ahLst/>
              <a:cxnLst/>
              <a:rect l="l" t="t" r="r" b="b"/>
              <a:pathLst>
                <a:path w="6909723" h="3624584">
                  <a:moveTo>
                    <a:pt x="0" y="0"/>
                  </a:moveTo>
                  <a:lnTo>
                    <a:pt x="6909723" y="0"/>
                  </a:lnTo>
                  <a:lnTo>
                    <a:pt x="6909723" y="3624584"/>
                  </a:lnTo>
                  <a:lnTo>
                    <a:pt x="0" y="3624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550222" y="1257459"/>
              <a:ext cx="646120" cy="1130710"/>
            </a:xfrm>
            <a:custGeom>
              <a:avLst/>
              <a:gdLst/>
              <a:ahLst/>
              <a:cxnLst/>
              <a:rect l="l" t="t" r="r" b="b"/>
              <a:pathLst>
                <a:path w="646120" h="1130710">
                  <a:moveTo>
                    <a:pt x="0" y="0"/>
                  </a:moveTo>
                  <a:lnTo>
                    <a:pt x="646120" y="0"/>
                  </a:lnTo>
                  <a:lnTo>
                    <a:pt x="646120" y="1130711"/>
                  </a:lnTo>
                  <a:lnTo>
                    <a:pt x="0" y="1130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3845127" y="5850519"/>
            <a:ext cx="2004610" cy="200461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>
              <a:noFill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524950" y="6604467"/>
            <a:ext cx="2004610" cy="200461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205835" y="7291790"/>
            <a:ext cx="2004610" cy="200461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886719" y="7978954"/>
            <a:ext cx="2004610" cy="200461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4264068" y="6073160"/>
            <a:ext cx="1166727" cy="1505037"/>
          </a:xfrm>
          <a:custGeom>
            <a:avLst/>
            <a:gdLst/>
            <a:ahLst/>
            <a:cxnLst/>
            <a:rect l="l" t="t" r="r" b="b"/>
            <a:pathLst>
              <a:path w="1166727" h="1505037">
                <a:moveTo>
                  <a:pt x="0" y="0"/>
                </a:moveTo>
                <a:lnTo>
                  <a:pt x="1166727" y="0"/>
                </a:lnTo>
                <a:lnTo>
                  <a:pt x="1166727" y="1505037"/>
                </a:lnTo>
                <a:lnTo>
                  <a:pt x="0" y="1505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6850138" y="7059582"/>
            <a:ext cx="1354233" cy="1179875"/>
          </a:xfrm>
          <a:custGeom>
            <a:avLst/>
            <a:gdLst/>
            <a:ahLst/>
            <a:cxnLst/>
            <a:rect l="l" t="t" r="r" b="b"/>
            <a:pathLst>
              <a:path w="1354233" h="1179875">
                <a:moveTo>
                  <a:pt x="0" y="0"/>
                </a:moveTo>
                <a:lnTo>
                  <a:pt x="1354233" y="0"/>
                </a:lnTo>
                <a:lnTo>
                  <a:pt x="1354233" y="1179875"/>
                </a:lnTo>
                <a:lnTo>
                  <a:pt x="0" y="11798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9486660" y="7572615"/>
            <a:ext cx="1442960" cy="1442960"/>
          </a:xfrm>
          <a:custGeom>
            <a:avLst/>
            <a:gdLst/>
            <a:ahLst/>
            <a:cxnLst/>
            <a:rect l="l" t="t" r="r" b="b"/>
            <a:pathLst>
              <a:path w="1442960" h="1442960">
                <a:moveTo>
                  <a:pt x="0" y="0"/>
                </a:moveTo>
                <a:lnTo>
                  <a:pt x="1442959" y="0"/>
                </a:lnTo>
                <a:lnTo>
                  <a:pt x="1442959" y="1442960"/>
                </a:lnTo>
                <a:lnTo>
                  <a:pt x="0" y="14429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2298015" y="8272402"/>
            <a:ext cx="1182018" cy="1417713"/>
          </a:xfrm>
          <a:custGeom>
            <a:avLst/>
            <a:gdLst/>
            <a:ahLst/>
            <a:cxnLst/>
            <a:rect l="l" t="t" r="r" b="b"/>
            <a:pathLst>
              <a:path w="1182018" h="1417713">
                <a:moveTo>
                  <a:pt x="0" y="0"/>
                </a:moveTo>
                <a:lnTo>
                  <a:pt x="1182018" y="0"/>
                </a:lnTo>
                <a:lnTo>
                  <a:pt x="1182018" y="1417713"/>
                </a:lnTo>
                <a:lnTo>
                  <a:pt x="0" y="14177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4165645" y="3766529"/>
            <a:ext cx="9956710" cy="1158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82"/>
              </a:lnSpc>
              <a:spcBef>
                <a:spcPct val="0"/>
              </a:spcBef>
            </a:pPr>
            <a:r>
              <a:rPr lang="en-US" sz="6844" b="1" spc="-136" dirty="0" err="1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Estructura</a:t>
            </a:r>
            <a:endParaRPr lang="en-US" sz="6844" b="1" spc="-136" dirty="0">
              <a:solidFill>
                <a:srgbClr val="FDFBFB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769766" y="7921804"/>
            <a:ext cx="2155331" cy="51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62"/>
              </a:lnSpc>
              <a:spcBef>
                <a:spcPct val="0"/>
              </a:spcBef>
            </a:pPr>
            <a:r>
              <a:rPr lang="en-US" sz="3044" b="1" spc="-6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Usuario</a:t>
            </a:r>
            <a:endParaRPr lang="en-US" sz="3044" b="1" spc="-60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449589" y="5936244"/>
            <a:ext cx="2155331" cy="51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62"/>
              </a:lnSpc>
              <a:spcBef>
                <a:spcPct val="0"/>
              </a:spcBef>
            </a:pPr>
            <a:r>
              <a:rPr lang="en-US" sz="3044" b="1" spc="-6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Frontend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130474" y="9395408"/>
            <a:ext cx="2155331" cy="51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62"/>
              </a:lnSpc>
              <a:spcBef>
                <a:spcPct val="0"/>
              </a:spcBef>
            </a:pPr>
            <a:r>
              <a:rPr lang="en-US" sz="3044" b="1" spc="-6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Backend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430000" y="7293015"/>
            <a:ext cx="2908376" cy="503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62"/>
              </a:lnSpc>
              <a:spcBef>
                <a:spcPct val="0"/>
              </a:spcBef>
            </a:pPr>
            <a:r>
              <a:rPr lang="en-US" sz="3044" b="1" spc="-6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Base de </a:t>
            </a:r>
            <a:r>
              <a:rPr lang="en-US" sz="3044" b="1" spc="-6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datos</a:t>
            </a:r>
            <a:endParaRPr lang="en-US" sz="3044" b="1" spc="-60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8" name="Freeform 38"/>
          <p:cNvSpPr/>
          <p:nvPr/>
        </p:nvSpPr>
        <p:spPr>
          <a:xfrm rot="2136043">
            <a:off x="11354855" y="8006211"/>
            <a:ext cx="687864" cy="342213"/>
          </a:xfrm>
          <a:custGeom>
            <a:avLst/>
            <a:gdLst/>
            <a:ahLst/>
            <a:cxnLst/>
            <a:rect l="l" t="t" r="r" b="b"/>
            <a:pathLst>
              <a:path w="687864" h="342213">
                <a:moveTo>
                  <a:pt x="0" y="0"/>
                </a:moveTo>
                <a:lnTo>
                  <a:pt x="687865" y="0"/>
                </a:lnTo>
                <a:lnTo>
                  <a:pt x="687865" y="342213"/>
                </a:lnTo>
                <a:lnTo>
                  <a:pt x="0" y="3422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66675" y="9031869"/>
            <a:ext cx="1195845" cy="1195845"/>
          </a:xfrm>
          <a:custGeom>
            <a:avLst/>
            <a:gdLst/>
            <a:ahLst/>
            <a:cxnLst/>
            <a:rect l="l" t="t" r="r" b="b"/>
            <a:pathLst>
              <a:path w="1195845" h="1195845">
                <a:moveTo>
                  <a:pt x="0" y="0"/>
                </a:moveTo>
                <a:lnTo>
                  <a:pt x="1195845" y="0"/>
                </a:lnTo>
                <a:lnTo>
                  <a:pt x="1195845" y="1195845"/>
                </a:lnTo>
                <a:lnTo>
                  <a:pt x="0" y="119584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41" name="Freeform 30">
            <a:extLst>
              <a:ext uri="{FF2B5EF4-FFF2-40B4-BE49-F238E27FC236}">
                <a16:creationId xmlns:a16="http://schemas.microsoft.com/office/drawing/2014/main" id="{509F7243-750D-4C07-A0C1-84AF1DB39937}"/>
              </a:ext>
            </a:extLst>
          </p:cNvPr>
          <p:cNvSpPr/>
          <p:nvPr/>
        </p:nvSpPr>
        <p:spPr>
          <a:xfrm>
            <a:off x="11234207" y="8365249"/>
            <a:ext cx="592654" cy="592654"/>
          </a:xfrm>
          <a:custGeom>
            <a:avLst/>
            <a:gdLst/>
            <a:ahLst/>
            <a:cxnLst/>
            <a:rect l="l" t="t" r="r" b="b"/>
            <a:pathLst>
              <a:path w="1442960" h="1442960">
                <a:moveTo>
                  <a:pt x="0" y="0"/>
                </a:moveTo>
                <a:lnTo>
                  <a:pt x="1442959" y="0"/>
                </a:lnTo>
                <a:lnTo>
                  <a:pt x="1442959" y="1442960"/>
                </a:lnTo>
                <a:lnTo>
                  <a:pt x="0" y="144296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O" dirty="0"/>
          </a:p>
        </p:txBody>
      </p:sp>
      <p:sp>
        <p:nvSpPr>
          <p:cNvPr id="42" name="Freeform 38">
            <a:extLst>
              <a:ext uri="{FF2B5EF4-FFF2-40B4-BE49-F238E27FC236}">
                <a16:creationId xmlns:a16="http://schemas.microsoft.com/office/drawing/2014/main" id="{0BD54D0A-DCD8-49AD-B184-E6D152A24837}"/>
              </a:ext>
            </a:extLst>
          </p:cNvPr>
          <p:cNvSpPr/>
          <p:nvPr/>
        </p:nvSpPr>
        <p:spPr>
          <a:xfrm rot="12544562">
            <a:off x="11061045" y="8985038"/>
            <a:ext cx="687864" cy="342213"/>
          </a:xfrm>
          <a:custGeom>
            <a:avLst/>
            <a:gdLst/>
            <a:ahLst/>
            <a:cxnLst/>
            <a:rect l="l" t="t" r="r" b="b"/>
            <a:pathLst>
              <a:path w="687864" h="342213">
                <a:moveTo>
                  <a:pt x="0" y="0"/>
                </a:moveTo>
                <a:lnTo>
                  <a:pt x="687865" y="0"/>
                </a:lnTo>
                <a:lnTo>
                  <a:pt x="687865" y="342213"/>
                </a:lnTo>
                <a:lnTo>
                  <a:pt x="0" y="3422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id="{BA0E4901-D741-4E92-8B56-332CF55505BE}"/>
              </a:ext>
            </a:extLst>
          </p:cNvPr>
          <p:cNvSpPr/>
          <p:nvPr/>
        </p:nvSpPr>
        <p:spPr>
          <a:xfrm rot="2136043">
            <a:off x="8698397" y="7287765"/>
            <a:ext cx="687864" cy="342213"/>
          </a:xfrm>
          <a:custGeom>
            <a:avLst/>
            <a:gdLst/>
            <a:ahLst/>
            <a:cxnLst/>
            <a:rect l="l" t="t" r="r" b="b"/>
            <a:pathLst>
              <a:path w="687864" h="342213">
                <a:moveTo>
                  <a:pt x="0" y="0"/>
                </a:moveTo>
                <a:lnTo>
                  <a:pt x="687865" y="0"/>
                </a:lnTo>
                <a:lnTo>
                  <a:pt x="687865" y="342213"/>
                </a:lnTo>
                <a:lnTo>
                  <a:pt x="0" y="3422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30">
            <a:extLst>
              <a:ext uri="{FF2B5EF4-FFF2-40B4-BE49-F238E27FC236}">
                <a16:creationId xmlns:a16="http://schemas.microsoft.com/office/drawing/2014/main" id="{663A2F80-5050-4DFA-8F78-E248889B87B6}"/>
              </a:ext>
            </a:extLst>
          </p:cNvPr>
          <p:cNvSpPr/>
          <p:nvPr/>
        </p:nvSpPr>
        <p:spPr>
          <a:xfrm>
            <a:off x="8577749" y="7646803"/>
            <a:ext cx="592654" cy="592654"/>
          </a:xfrm>
          <a:custGeom>
            <a:avLst/>
            <a:gdLst/>
            <a:ahLst/>
            <a:cxnLst/>
            <a:rect l="l" t="t" r="r" b="b"/>
            <a:pathLst>
              <a:path w="1442960" h="1442960">
                <a:moveTo>
                  <a:pt x="0" y="0"/>
                </a:moveTo>
                <a:lnTo>
                  <a:pt x="1442959" y="0"/>
                </a:lnTo>
                <a:lnTo>
                  <a:pt x="1442959" y="1442960"/>
                </a:lnTo>
                <a:lnTo>
                  <a:pt x="0" y="144296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O" dirty="0"/>
          </a:p>
        </p:txBody>
      </p:sp>
      <p:sp>
        <p:nvSpPr>
          <p:cNvPr id="45" name="Freeform 38">
            <a:extLst>
              <a:ext uri="{FF2B5EF4-FFF2-40B4-BE49-F238E27FC236}">
                <a16:creationId xmlns:a16="http://schemas.microsoft.com/office/drawing/2014/main" id="{8CA222B9-2E2B-4B28-A847-A8A76446C703}"/>
              </a:ext>
            </a:extLst>
          </p:cNvPr>
          <p:cNvSpPr/>
          <p:nvPr/>
        </p:nvSpPr>
        <p:spPr>
          <a:xfrm rot="12544562">
            <a:off x="8404587" y="8266592"/>
            <a:ext cx="687864" cy="342213"/>
          </a:xfrm>
          <a:custGeom>
            <a:avLst/>
            <a:gdLst/>
            <a:ahLst/>
            <a:cxnLst/>
            <a:rect l="l" t="t" r="r" b="b"/>
            <a:pathLst>
              <a:path w="687864" h="342213">
                <a:moveTo>
                  <a:pt x="0" y="0"/>
                </a:moveTo>
                <a:lnTo>
                  <a:pt x="687865" y="0"/>
                </a:lnTo>
                <a:lnTo>
                  <a:pt x="687865" y="342213"/>
                </a:lnTo>
                <a:lnTo>
                  <a:pt x="0" y="3422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38">
            <a:extLst>
              <a:ext uri="{FF2B5EF4-FFF2-40B4-BE49-F238E27FC236}">
                <a16:creationId xmlns:a16="http://schemas.microsoft.com/office/drawing/2014/main" id="{8E7E3CA6-66CF-4363-8E8E-16C1BE34A842}"/>
              </a:ext>
            </a:extLst>
          </p:cNvPr>
          <p:cNvSpPr/>
          <p:nvPr/>
        </p:nvSpPr>
        <p:spPr>
          <a:xfrm rot="2136043">
            <a:off x="5999744" y="6556436"/>
            <a:ext cx="687864" cy="342213"/>
          </a:xfrm>
          <a:custGeom>
            <a:avLst/>
            <a:gdLst/>
            <a:ahLst/>
            <a:cxnLst/>
            <a:rect l="l" t="t" r="r" b="b"/>
            <a:pathLst>
              <a:path w="687864" h="342213">
                <a:moveTo>
                  <a:pt x="0" y="0"/>
                </a:moveTo>
                <a:lnTo>
                  <a:pt x="687865" y="0"/>
                </a:lnTo>
                <a:lnTo>
                  <a:pt x="687865" y="342213"/>
                </a:lnTo>
                <a:lnTo>
                  <a:pt x="0" y="3422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38">
            <a:extLst>
              <a:ext uri="{FF2B5EF4-FFF2-40B4-BE49-F238E27FC236}">
                <a16:creationId xmlns:a16="http://schemas.microsoft.com/office/drawing/2014/main" id="{E2498DCD-C566-40C6-93D7-37D665E882F9}"/>
              </a:ext>
            </a:extLst>
          </p:cNvPr>
          <p:cNvSpPr/>
          <p:nvPr/>
        </p:nvSpPr>
        <p:spPr>
          <a:xfrm rot="12544562">
            <a:off x="5705934" y="7535263"/>
            <a:ext cx="687864" cy="342213"/>
          </a:xfrm>
          <a:custGeom>
            <a:avLst/>
            <a:gdLst/>
            <a:ahLst/>
            <a:cxnLst/>
            <a:rect l="l" t="t" r="r" b="b"/>
            <a:pathLst>
              <a:path w="687864" h="342213">
                <a:moveTo>
                  <a:pt x="0" y="0"/>
                </a:moveTo>
                <a:lnTo>
                  <a:pt x="687865" y="0"/>
                </a:lnTo>
                <a:lnTo>
                  <a:pt x="687865" y="342213"/>
                </a:lnTo>
                <a:lnTo>
                  <a:pt x="0" y="3422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3899" y="869455"/>
            <a:ext cx="16920201" cy="8796706"/>
            <a:chOff x="0" y="0"/>
            <a:chExt cx="4456349" cy="23168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349" cy="2316828"/>
            </a:xfrm>
            <a:custGeom>
              <a:avLst/>
              <a:gdLst/>
              <a:ahLst/>
              <a:cxnLst/>
              <a:rect l="l" t="t" r="r" b="b"/>
              <a:pathLst>
                <a:path w="4456349" h="2316828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8952" y="1435334"/>
            <a:ext cx="5072898" cy="951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178"/>
              </a:lnSpc>
              <a:spcBef>
                <a:spcPct val="0"/>
              </a:spcBef>
            </a:pPr>
            <a:r>
              <a:rPr lang="en-US" sz="8800" b="1" spc="-102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Backend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4048312" y="8145920"/>
            <a:ext cx="5182292" cy="2718438"/>
            <a:chOff x="0" y="0"/>
            <a:chExt cx="6909723" cy="3624584"/>
          </a:xfrm>
        </p:grpSpPr>
        <p:grpSp>
          <p:nvGrpSpPr>
            <p:cNvPr id="44" name="Group 44"/>
            <p:cNvGrpSpPr/>
            <p:nvPr/>
          </p:nvGrpSpPr>
          <p:grpSpPr>
            <a:xfrm>
              <a:off x="1496845" y="1257459"/>
              <a:ext cx="63500" cy="1130710"/>
              <a:chOff x="0" y="0"/>
              <a:chExt cx="12543" cy="22335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2543" cy="223350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22335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223350"/>
                    </a:lnTo>
                    <a:lnTo>
                      <a:pt x="0" y="223350"/>
                    </a:lnTo>
                    <a:close/>
                  </a:path>
                </a:pathLst>
              </a:custGeom>
              <a:solidFill>
                <a:srgbClr val="123D3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19050"/>
                <a:ext cx="12543" cy="242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7" name="Freeform 47"/>
            <p:cNvSpPr/>
            <p:nvPr/>
          </p:nvSpPr>
          <p:spPr>
            <a:xfrm>
              <a:off x="0" y="0"/>
              <a:ext cx="6909723" cy="3624584"/>
            </a:xfrm>
            <a:custGeom>
              <a:avLst/>
              <a:gdLst/>
              <a:ahLst/>
              <a:cxnLst/>
              <a:rect l="l" t="t" r="r" b="b"/>
              <a:pathLst>
                <a:path w="6909723" h="3624584">
                  <a:moveTo>
                    <a:pt x="0" y="0"/>
                  </a:moveTo>
                  <a:lnTo>
                    <a:pt x="6909723" y="0"/>
                  </a:lnTo>
                  <a:lnTo>
                    <a:pt x="6909723" y="3624584"/>
                  </a:lnTo>
                  <a:lnTo>
                    <a:pt x="0" y="3624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8" name="Freeform 48"/>
            <p:cNvSpPr/>
            <p:nvPr/>
          </p:nvSpPr>
          <p:spPr>
            <a:xfrm>
              <a:off x="550222" y="1257459"/>
              <a:ext cx="646120" cy="1130710"/>
            </a:xfrm>
            <a:custGeom>
              <a:avLst/>
              <a:gdLst/>
              <a:ahLst/>
              <a:cxnLst/>
              <a:rect l="l" t="t" r="r" b="b"/>
              <a:pathLst>
                <a:path w="646120" h="1130710">
                  <a:moveTo>
                    <a:pt x="0" y="0"/>
                  </a:moveTo>
                  <a:lnTo>
                    <a:pt x="646120" y="0"/>
                  </a:lnTo>
                  <a:lnTo>
                    <a:pt x="646120" y="1130711"/>
                  </a:lnTo>
                  <a:lnTo>
                    <a:pt x="0" y="1130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49" name="Freeform 49"/>
          <p:cNvSpPr/>
          <p:nvPr/>
        </p:nvSpPr>
        <p:spPr>
          <a:xfrm>
            <a:off x="66675" y="9031869"/>
            <a:ext cx="1195845" cy="1195845"/>
          </a:xfrm>
          <a:custGeom>
            <a:avLst/>
            <a:gdLst/>
            <a:ahLst/>
            <a:cxnLst/>
            <a:rect l="l" t="t" r="r" b="b"/>
            <a:pathLst>
              <a:path w="1195845" h="1195845">
                <a:moveTo>
                  <a:pt x="0" y="0"/>
                </a:moveTo>
                <a:lnTo>
                  <a:pt x="1195845" y="0"/>
                </a:lnTo>
                <a:lnTo>
                  <a:pt x="1195845" y="1195845"/>
                </a:lnTo>
                <a:lnTo>
                  <a:pt x="0" y="11958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F1E2F77B-6077-4708-B57F-3E94B8797C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911" y="2095500"/>
            <a:ext cx="2362199" cy="2362199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4CE6622C-7638-42A7-9661-E75E98E25F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506" y="5712971"/>
            <a:ext cx="3257928" cy="838916"/>
          </a:xfrm>
          <a:prstGeom prst="rect">
            <a:avLst/>
          </a:prstGeom>
        </p:spPr>
      </p:pic>
      <p:sp>
        <p:nvSpPr>
          <p:cNvPr id="55" name="Freeform 30">
            <a:extLst>
              <a:ext uri="{FF2B5EF4-FFF2-40B4-BE49-F238E27FC236}">
                <a16:creationId xmlns:a16="http://schemas.microsoft.com/office/drawing/2014/main" id="{C99C57D1-DA76-4467-AF90-CA9AD5260939}"/>
              </a:ext>
            </a:extLst>
          </p:cNvPr>
          <p:cNvSpPr/>
          <p:nvPr/>
        </p:nvSpPr>
        <p:spPr>
          <a:xfrm>
            <a:off x="12056546" y="4388090"/>
            <a:ext cx="1442960" cy="1442960"/>
          </a:xfrm>
          <a:custGeom>
            <a:avLst/>
            <a:gdLst/>
            <a:ahLst/>
            <a:cxnLst/>
            <a:rect l="l" t="t" r="r" b="b"/>
            <a:pathLst>
              <a:path w="1442960" h="1442960">
                <a:moveTo>
                  <a:pt x="0" y="0"/>
                </a:moveTo>
                <a:lnTo>
                  <a:pt x="1442959" y="0"/>
                </a:lnTo>
                <a:lnTo>
                  <a:pt x="1442959" y="1442960"/>
                </a:lnTo>
                <a:lnTo>
                  <a:pt x="0" y="14429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O" dirty="0"/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772B5D40-9E7C-4B77-A2C6-BF483628189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80" y="4610100"/>
            <a:ext cx="2705100" cy="2705100"/>
          </a:xfrm>
          <a:prstGeom prst="rect">
            <a:avLst/>
          </a:prstGeom>
        </p:spPr>
      </p:pic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8E7A5876-B4CB-4B65-9FB8-F7E1F3BA5D3B}"/>
              </a:ext>
            </a:extLst>
          </p:cNvPr>
          <p:cNvSpPr/>
          <p:nvPr/>
        </p:nvSpPr>
        <p:spPr>
          <a:xfrm>
            <a:off x="4031700" y="3199086"/>
            <a:ext cx="2773690" cy="609600"/>
          </a:xfrm>
          <a:prstGeom prst="roundRect">
            <a:avLst/>
          </a:prstGeom>
          <a:solidFill>
            <a:srgbClr val="106861"/>
          </a:solidFill>
          <a:ln>
            <a:solidFill>
              <a:srgbClr val="106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56480B22-473F-4034-BA97-2967EA9FC18B}"/>
              </a:ext>
            </a:extLst>
          </p:cNvPr>
          <p:cNvSpPr/>
          <p:nvPr/>
        </p:nvSpPr>
        <p:spPr>
          <a:xfrm>
            <a:off x="1719184" y="4804770"/>
            <a:ext cx="2773690" cy="609600"/>
          </a:xfrm>
          <a:prstGeom prst="roundRect">
            <a:avLst/>
          </a:prstGeom>
          <a:solidFill>
            <a:srgbClr val="106861"/>
          </a:solidFill>
          <a:ln>
            <a:solidFill>
              <a:srgbClr val="106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5C7F0C06-FC56-4E1C-AFDC-952A56B4D1D4}"/>
              </a:ext>
            </a:extLst>
          </p:cNvPr>
          <p:cNvSpPr/>
          <p:nvPr/>
        </p:nvSpPr>
        <p:spPr>
          <a:xfrm>
            <a:off x="6294110" y="4804770"/>
            <a:ext cx="2773690" cy="609600"/>
          </a:xfrm>
          <a:prstGeom prst="roundRect">
            <a:avLst/>
          </a:prstGeom>
          <a:solidFill>
            <a:srgbClr val="106861"/>
          </a:solidFill>
          <a:ln>
            <a:solidFill>
              <a:srgbClr val="106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E7B5E1D8-A821-48D0-A16A-5313F01595FD}"/>
              </a:ext>
            </a:extLst>
          </p:cNvPr>
          <p:cNvSpPr/>
          <p:nvPr/>
        </p:nvSpPr>
        <p:spPr>
          <a:xfrm>
            <a:off x="4031700" y="6410454"/>
            <a:ext cx="2773690" cy="609600"/>
          </a:xfrm>
          <a:prstGeom prst="roundRect">
            <a:avLst/>
          </a:prstGeom>
          <a:solidFill>
            <a:srgbClr val="106861"/>
          </a:solidFill>
          <a:ln>
            <a:solidFill>
              <a:srgbClr val="106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TextBox 6">
            <a:extLst>
              <a:ext uri="{FF2B5EF4-FFF2-40B4-BE49-F238E27FC236}">
                <a16:creationId xmlns:a16="http://schemas.microsoft.com/office/drawing/2014/main" id="{E809E5E9-3EC8-494C-B194-4C4AB5E7F3BE}"/>
              </a:ext>
            </a:extLst>
          </p:cNvPr>
          <p:cNvSpPr txBox="1"/>
          <p:nvPr/>
        </p:nvSpPr>
        <p:spPr>
          <a:xfrm>
            <a:off x="4560044" y="4634850"/>
            <a:ext cx="1840756" cy="810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178"/>
              </a:lnSpc>
              <a:spcBef>
                <a:spcPct val="0"/>
              </a:spcBef>
            </a:pPr>
            <a:r>
              <a:rPr lang="en-US" sz="4000" b="1" spc="-102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C.RU.D</a:t>
            </a:r>
          </a:p>
        </p:txBody>
      </p:sp>
      <p:sp>
        <p:nvSpPr>
          <p:cNvPr id="63" name="Freeform 32">
            <a:extLst>
              <a:ext uri="{FF2B5EF4-FFF2-40B4-BE49-F238E27FC236}">
                <a16:creationId xmlns:a16="http://schemas.microsoft.com/office/drawing/2014/main" id="{9723B7F3-9C21-42DD-AA2C-B223F61A6047}"/>
              </a:ext>
            </a:extLst>
          </p:cNvPr>
          <p:cNvSpPr/>
          <p:nvPr/>
        </p:nvSpPr>
        <p:spPr>
          <a:xfrm rot="4112535">
            <a:off x="7230359" y="3785365"/>
            <a:ext cx="687864" cy="342213"/>
          </a:xfrm>
          <a:custGeom>
            <a:avLst/>
            <a:gdLst/>
            <a:ahLst/>
            <a:cxnLst/>
            <a:rect l="l" t="t" r="r" b="b"/>
            <a:pathLst>
              <a:path w="687864" h="342213">
                <a:moveTo>
                  <a:pt x="0" y="0"/>
                </a:moveTo>
                <a:lnTo>
                  <a:pt x="687865" y="0"/>
                </a:lnTo>
                <a:lnTo>
                  <a:pt x="687865" y="342213"/>
                </a:lnTo>
                <a:lnTo>
                  <a:pt x="0" y="3422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32">
            <a:extLst>
              <a:ext uri="{FF2B5EF4-FFF2-40B4-BE49-F238E27FC236}">
                <a16:creationId xmlns:a16="http://schemas.microsoft.com/office/drawing/2014/main" id="{156B05F1-5E68-4863-884B-CE1C90E06B0A}"/>
              </a:ext>
            </a:extLst>
          </p:cNvPr>
          <p:cNvSpPr/>
          <p:nvPr/>
        </p:nvSpPr>
        <p:spPr>
          <a:xfrm rot="9375993">
            <a:off x="7349094" y="6275966"/>
            <a:ext cx="687864" cy="342213"/>
          </a:xfrm>
          <a:custGeom>
            <a:avLst/>
            <a:gdLst/>
            <a:ahLst/>
            <a:cxnLst/>
            <a:rect l="l" t="t" r="r" b="b"/>
            <a:pathLst>
              <a:path w="687864" h="342213">
                <a:moveTo>
                  <a:pt x="0" y="0"/>
                </a:moveTo>
                <a:lnTo>
                  <a:pt x="687865" y="0"/>
                </a:lnTo>
                <a:lnTo>
                  <a:pt x="687865" y="342213"/>
                </a:lnTo>
                <a:lnTo>
                  <a:pt x="0" y="3422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id="{B0EDF601-D062-4BA7-B0A1-3E59F9786F7A}"/>
              </a:ext>
            </a:extLst>
          </p:cNvPr>
          <p:cNvSpPr/>
          <p:nvPr/>
        </p:nvSpPr>
        <p:spPr>
          <a:xfrm rot="14360354">
            <a:off x="2639949" y="6261468"/>
            <a:ext cx="687864" cy="342213"/>
          </a:xfrm>
          <a:custGeom>
            <a:avLst/>
            <a:gdLst/>
            <a:ahLst/>
            <a:cxnLst/>
            <a:rect l="l" t="t" r="r" b="b"/>
            <a:pathLst>
              <a:path w="687864" h="342213">
                <a:moveTo>
                  <a:pt x="0" y="0"/>
                </a:moveTo>
                <a:lnTo>
                  <a:pt x="687865" y="0"/>
                </a:lnTo>
                <a:lnTo>
                  <a:pt x="687865" y="342213"/>
                </a:lnTo>
                <a:lnTo>
                  <a:pt x="0" y="3422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32">
            <a:extLst>
              <a:ext uri="{FF2B5EF4-FFF2-40B4-BE49-F238E27FC236}">
                <a16:creationId xmlns:a16="http://schemas.microsoft.com/office/drawing/2014/main" id="{F5C52B21-692A-4C2A-8F62-08673B6840A4}"/>
              </a:ext>
            </a:extLst>
          </p:cNvPr>
          <p:cNvSpPr/>
          <p:nvPr/>
        </p:nvSpPr>
        <p:spPr>
          <a:xfrm rot="20381496">
            <a:off x="2681292" y="3785784"/>
            <a:ext cx="687864" cy="342213"/>
          </a:xfrm>
          <a:custGeom>
            <a:avLst/>
            <a:gdLst/>
            <a:ahLst/>
            <a:cxnLst/>
            <a:rect l="l" t="t" r="r" b="b"/>
            <a:pathLst>
              <a:path w="687864" h="342213">
                <a:moveTo>
                  <a:pt x="0" y="0"/>
                </a:moveTo>
                <a:lnTo>
                  <a:pt x="687865" y="0"/>
                </a:lnTo>
                <a:lnTo>
                  <a:pt x="687865" y="342213"/>
                </a:lnTo>
                <a:lnTo>
                  <a:pt x="0" y="3422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0" name="TextBox 6">
            <a:extLst>
              <a:ext uri="{FF2B5EF4-FFF2-40B4-BE49-F238E27FC236}">
                <a16:creationId xmlns:a16="http://schemas.microsoft.com/office/drawing/2014/main" id="{BB8BB25E-D890-41E2-8572-7B7D4ADCFCDC}"/>
              </a:ext>
            </a:extLst>
          </p:cNvPr>
          <p:cNvSpPr txBox="1"/>
          <p:nvPr/>
        </p:nvSpPr>
        <p:spPr>
          <a:xfrm>
            <a:off x="4452432" y="2948866"/>
            <a:ext cx="1840755" cy="893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00"/>
              </a:lnSpc>
              <a:spcBef>
                <a:spcPct val="0"/>
              </a:spcBef>
            </a:pPr>
            <a:r>
              <a:rPr lang="en-US" sz="2000" b="1" spc="-102" dirty="0" err="1">
                <a:solidFill>
                  <a:schemeClr val="bg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Crear</a:t>
            </a:r>
            <a:endParaRPr lang="en-US" sz="2800" b="1" spc="-102" dirty="0">
              <a:solidFill>
                <a:schemeClr val="bg1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0" lvl="0" indent="0" algn="ctr">
              <a:lnSpc>
                <a:spcPts val="1500"/>
              </a:lnSpc>
              <a:spcBef>
                <a:spcPct val="0"/>
              </a:spcBef>
            </a:pPr>
            <a:r>
              <a:rPr lang="en-US" sz="2000" b="1" i="1" spc="-102" dirty="0">
                <a:latin typeface="Open Sauce Bold"/>
                <a:ea typeface="Open Sauce Bold"/>
                <a:cs typeface="Open Sauce Bold"/>
                <a:sym typeface="Open Sauce Bold"/>
              </a:rPr>
              <a:t>Create</a:t>
            </a:r>
            <a:endParaRPr lang="en-US" sz="2800" b="1" i="1" spc="-102" dirty="0"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71" name="TextBox 6">
            <a:extLst>
              <a:ext uri="{FF2B5EF4-FFF2-40B4-BE49-F238E27FC236}">
                <a16:creationId xmlns:a16="http://schemas.microsoft.com/office/drawing/2014/main" id="{05601F02-B473-4B93-8EE1-06EF410D586F}"/>
              </a:ext>
            </a:extLst>
          </p:cNvPr>
          <p:cNvSpPr txBox="1"/>
          <p:nvPr/>
        </p:nvSpPr>
        <p:spPr>
          <a:xfrm>
            <a:off x="6769845" y="4554656"/>
            <a:ext cx="1840755" cy="893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00"/>
              </a:lnSpc>
              <a:spcBef>
                <a:spcPct val="0"/>
              </a:spcBef>
            </a:pPr>
            <a:r>
              <a:rPr lang="en-US" sz="2000" b="1" spc="-102" dirty="0">
                <a:solidFill>
                  <a:schemeClr val="bg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Leer</a:t>
            </a:r>
            <a:endParaRPr lang="en-US" sz="2800" b="1" spc="-102" dirty="0">
              <a:solidFill>
                <a:schemeClr val="bg1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0" lvl="0" indent="0" algn="ctr">
              <a:lnSpc>
                <a:spcPts val="1500"/>
              </a:lnSpc>
              <a:spcBef>
                <a:spcPct val="0"/>
              </a:spcBef>
            </a:pPr>
            <a:r>
              <a:rPr lang="en-US" sz="2000" b="1" i="1" spc="-102" dirty="0">
                <a:latin typeface="Open Sauce Bold"/>
                <a:ea typeface="Open Sauce Bold"/>
                <a:cs typeface="Open Sauce Bold"/>
                <a:sym typeface="Open Sauce Bold"/>
              </a:rPr>
              <a:t>Read</a:t>
            </a:r>
            <a:endParaRPr lang="en-US" sz="2800" b="1" i="1" spc="-102" dirty="0"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76" name="TextBox 6">
            <a:extLst>
              <a:ext uri="{FF2B5EF4-FFF2-40B4-BE49-F238E27FC236}">
                <a16:creationId xmlns:a16="http://schemas.microsoft.com/office/drawing/2014/main" id="{A2BB43AD-4CAF-49BB-9927-1BB9570140D1}"/>
              </a:ext>
            </a:extLst>
          </p:cNvPr>
          <p:cNvSpPr txBox="1"/>
          <p:nvPr/>
        </p:nvSpPr>
        <p:spPr>
          <a:xfrm>
            <a:off x="4453355" y="6160271"/>
            <a:ext cx="1840755" cy="893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00"/>
              </a:lnSpc>
              <a:spcBef>
                <a:spcPct val="0"/>
              </a:spcBef>
            </a:pPr>
            <a:r>
              <a:rPr lang="en-US" sz="2000" b="1" spc="-102" dirty="0" err="1">
                <a:solidFill>
                  <a:schemeClr val="bg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Actualizar</a:t>
            </a:r>
            <a:endParaRPr lang="en-US" sz="2000" b="1" spc="-102" dirty="0">
              <a:solidFill>
                <a:schemeClr val="bg1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0" lvl="0" indent="0" algn="ctr">
              <a:lnSpc>
                <a:spcPts val="1500"/>
              </a:lnSpc>
              <a:spcBef>
                <a:spcPct val="0"/>
              </a:spcBef>
            </a:pPr>
            <a:r>
              <a:rPr lang="en-US" sz="2000" b="1" i="1" spc="-102" dirty="0">
                <a:latin typeface="Open Sauce Bold"/>
                <a:ea typeface="Open Sauce Bold"/>
                <a:cs typeface="Open Sauce Bold"/>
                <a:sym typeface="Open Sauce Bold"/>
              </a:rPr>
              <a:t>Update</a:t>
            </a:r>
          </a:p>
        </p:txBody>
      </p:sp>
      <p:sp>
        <p:nvSpPr>
          <p:cNvPr id="77" name="TextBox 6">
            <a:extLst>
              <a:ext uri="{FF2B5EF4-FFF2-40B4-BE49-F238E27FC236}">
                <a16:creationId xmlns:a16="http://schemas.microsoft.com/office/drawing/2014/main" id="{706388D7-27AC-4E3A-B031-74815B92C1EF}"/>
              </a:ext>
            </a:extLst>
          </p:cNvPr>
          <p:cNvSpPr txBox="1"/>
          <p:nvPr/>
        </p:nvSpPr>
        <p:spPr>
          <a:xfrm>
            <a:off x="2107083" y="4578466"/>
            <a:ext cx="1840755" cy="893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00"/>
              </a:lnSpc>
              <a:spcBef>
                <a:spcPct val="0"/>
              </a:spcBef>
            </a:pPr>
            <a:r>
              <a:rPr lang="en-US" sz="2000" b="1" spc="-102" dirty="0" err="1">
                <a:solidFill>
                  <a:schemeClr val="bg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Eliminar</a:t>
            </a:r>
            <a:endParaRPr lang="en-US" sz="2800" b="1" spc="-102" dirty="0">
              <a:solidFill>
                <a:schemeClr val="bg1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0" lvl="0" indent="0" algn="ctr">
              <a:lnSpc>
                <a:spcPts val="1500"/>
              </a:lnSpc>
              <a:spcBef>
                <a:spcPct val="0"/>
              </a:spcBef>
            </a:pPr>
            <a:r>
              <a:rPr lang="en-US" sz="2000" b="1" i="1" spc="-102" dirty="0">
                <a:latin typeface="Open Sauce Bold"/>
                <a:ea typeface="Open Sauce Bold"/>
                <a:cs typeface="Open Sauce Bold"/>
                <a:sym typeface="Open Sauce Bold"/>
              </a:rPr>
              <a:t>Delete</a:t>
            </a:r>
            <a:endParaRPr lang="en-US" sz="2800" b="1" i="1" spc="-102" dirty="0"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grpSp>
        <p:nvGrpSpPr>
          <p:cNvPr id="78" name="Group 9">
            <a:extLst>
              <a:ext uri="{FF2B5EF4-FFF2-40B4-BE49-F238E27FC236}">
                <a16:creationId xmlns:a16="http://schemas.microsoft.com/office/drawing/2014/main" id="{9E28B296-421B-4FC4-8234-D9FB0A3FAFC3}"/>
              </a:ext>
            </a:extLst>
          </p:cNvPr>
          <p:cNvGrpSpPr/>
          <p:nvPr/>
        </p:nvGrpSpPr>
        <p:grpSpPr>
          <a:xfrm>
            <a:off x="9330785" y="3276599"/>
            <a:ext cx="127149" cy="3628210"/>
            <a:chOff x="0" y="0"/>
            <a:chExt cx="33488" cy="955578"/>
          </a:xfrm>
        </p:grpSpPr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6E6893AE-CC46-47AB-8DBD-8D709D7E9128}"/>
                </a:ext>
              </a:extLst>
            </p:cNvPr>
            <p:cNvSpPr/>
            <p:nvPr/>
          </p:nvSpPr>
          <p:spPr>
            <a:xfrm>
              <a:off x="0" y="0"/>
              <a:ext cx="33488" cy="955578"/>
            </a:xfrm>
            <a:custGeom>
              <a:avLst/>
              <a:gdLst/>
              <a:ahLst/>
              <a:cxnLst/>
              <a:rect l="l" t="t" r="r" b="b"/>
              <a:pathLst>
                <a:path w="33488" h="955578">
                  <a:moveTo>
                    <a:pt x="0" y="0"/>
                  </a:moveTo>
                  <a:lnTo>
                    <a:pt x="33488" y="0"/>
                  </a:lnTo>
                  <a:lnTo>
                    <a:pt x="33488" y="955578"/>
                  </a:lnTo>
                  <a:lnTo>
                    <a:pt x="0" y="955578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80" name="TextBox 11">
              <a:extLst>
                <a:ext uri="{FF2B5EF4-FFF2-40B4-BE49-F238E27FC236}">
                  <a16:creationId xmlns:a16="http://schemas.microsoft.com/office/drawing/2014/main" id="{C58F81D2-7AA0-41BF-BF8E-3FE3A37A9755}"/>
                </a:ext>
              </a:extLst>
            </p:cNvPr>
            <p:cNvSpPr txBox="1"/>
            <p:nvPr/>
          </p:nvSpPr>
          <p:spPr>
            <a:xfrm>
              <a:off x="0" y="-19050"/>
              <a:ext cx="33488" cy="974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1DB22B4C-00B8-4018-B128-3444DA5473E0}"/>
              </a:ext>
            </a:extLst>
          </p:cNvPr>
          <p:cNvGrpSpPr/>
          <p:nvPr/>
        </p:nvGrpSpPr>
        <p:grpSpPr>
          <a:xfrm>
            <a:off x="8382928" y="7150552"/>
            <a:ext cx="2022862" cy="2037622"/>
            <a:chOff x="8817840" y="7452253"/>
            <a:chExt cx="1718062" cy="1718062"/>
          </a:xfrm>
        </p:grpSpPr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EAAA4C18-2312-4A91-A155-9B76F62F8A38}"/>
                </a:ext>
              </a:extLst>
            </p:cNvPr>
            <p:cNvGrpSpPr/>
            <p:nvPr/>
          </p:nvGrpSpPr>
          <p:grpSpPr>
            <a:xfrm>
              <a:off x="8937159" y="7465301"/>
              <a:ext cx="1503397" cy="1461739"/>
              <a:chOff x="8937159" y="7465301"/>
              <a:chExt cx="1503397" cy="1461739"/>
            </a:xfrm>
          </p:grpSpPr>
          <p:pic>
            <p:nvPicPr>
              <p:cNvPr id="82" name="Gráfico 81" descr="Bloquear con relleno sólido">
                <a:extLst>
                  <a:ext uri="{FF2B5EF4-FFF2-40B4-BE49-F238E27FC236}">
                    <a16:creationId xmlns:a16="http://schemas.microsoft.com/office/drawing/2014/main" id="{3F383C78-59F0-4F32-9BF1-4F8A99DA9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937159" y="7485124"/>
                <a:ext cx="1479425" cy="1441916"/>
              </a:xfrm>
              <a:prstGeom prst="rect">
                <a:avLst/>
              </a:prstGeom>
            </p:spPr>
          </p:pic>
          <p:pic>
            <p:nvPicPr>
              <p:cNvPr id="84" name="Gráfico 83" descr="Huella digital con relleno sólido">
                <a:extLst>
                  <a:ext uri="{FF2B5EF4-FFF2-40B4-BE49-F238E27FC236}">
                    <a16:creationId xmlns:a16="http://schemas.microsoft.com/office/drawing/2014/main" id="{D70CB880-6573-477B-AE22-116C9E5B9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961131" y="7465301"/>
                <a:ext cx="1479425" cy="1441916"/>
              </a:xfrm>
              <a:prstGeom prst="rect">
                <a:avLst/>
              </a:prstGeom>
            </p:spPr>
          </p:pic>
        </p:grpSp>
        <p:pic>
          <p:nvPicPr>
            <p:cNvPr id="89" name="Imagen 88">
              <a:extLst>
                <a:ext uri="{FF2B5EF4-FFF2-40B4-BE49-F238E27FC236}">
                  <a16:creationId xmlns:a16="http://schemas.microsoft.com/office/drawing/2014/main" id="{59E24E25-30C6-4489-A179-D8A1467DD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duotone>
                <a:prstClr val="black"/>
                <a:srgbClr val="10686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7840" y="7452253"/>
              <a:ext cx="1718062" cy="17180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28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3899" y="869455"/>
            <a:ext cx="16920201" cy="8796706"/>
            <a:chOff x="0" y="0"/>
            <a:chExt cx="4456349" cy="23168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349" cy="2316828"/>
            </a:xfrm>
            <a:custGeom>
              <a:avLst/>
              <a:gdLst/>
              <a:ahLst/>
              <a:cxnLst/>
              <a:rect l="l" t="t" r="r" b="b"/>
              <a:pathLst>
                <a:path w="4456349" h="2316828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38200" y="903926"/>
            <a:ext cx="2758648" cy="851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178"/>
              </a:lnSpc>
              <a:spcBef>
                <a:spcPct val="0"/>
              </a:spcBef>
            </a:pPr>
            <a:r>
              <a:rPr lang="en-US" sz="4800" b="1" spc="-102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Backend</a:t>
            </a:r>
            <a:endParaRPr lang="en-US" sz="8800" b="1" spc="-102" dirty="0">
              <a:solidFill>
                <a:srgbClr val="19191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grpSp>
        <p:nvGrpSpPr>
          <p:cNvPr id="43" name="Group 43"/>
          <p:cNvGrpSpPr/>
          <p:nvPr/>
        </p:nvGrpSpPr>
        <p:grpSpPr>
          <a:xfrm>
            <a:off x="14048312" y="8145920"/>
            <a:ext cx="5182292" cy="2718438"/>
            <a:chOff x="0" y="0"/>
            <a:chExt cx="6909723" cy="3624584"/>
          </a:xfrm>
        </p:grpSpPr>
        <p:grpSp>
          <p:nvGrpSpPr>
            <p:cNvPr id="44" name="Group 44"/>
            <p:cNvGrpSpPr/>
            <p:nvPr/>
          </p:nvGrpSpPr>
          <p:grpSpPr>
            <a:xfrm>
              <a:off x="1496845" y="1257459"/>
              <a:ext cx="63500" cy="1130710"/>
              <a:chOff x="0" y="0"/>
              <a:chExt cx="12543" cy="22335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2543" cy="223350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22335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223350"/>
                    </a:lnTo>
                    <a:lnTo>
                      <a:pt x="0" y="223350"/>
                    </a:lnTo>
                    <a:close/>
                  </a:path>
                </a:pathLst>
              </a:custGeom>
              <a:solidFill>
                <a:srgbClr val="123D3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19050"/>
                <a:ext cx="12543" cy="242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7" name="Freeform 47"/>
            <p:cNvSpPr/>
            <p:nvPr/>
          </p:nvSpPr>
          <p:spPr>
            <a:xfrm>
              <a:off x="0" y="0"/>
              <a:ext cx="6909723" cy="3624584"/>
            </a:xfrm>
            <a:custGeom>
              <a:avLst/>
              <a:gdLst/>
              <a:ahLst/>
              <a:cxnLst/>
              <a:rect l="l" t="t" r="r" b="b"/>
              <a:pathLst>
                <a:path w="6909723" h="3624584">
                  <a:moveTo>
                    <a:pt x="0" y="0"/>
                  </a:moveTo>
                  <a:lnTo>
                    <a:pt x="6909723" y="0"/>
                  </a:lnTo>
                  <a:lnTo>
                    <a:pt x="6909723" y="3624584"/>
                  </a:lnTo>
                  <a:lnTo>
                    <a:pt x="0" y="3624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8" name="Freeform 48"/>
            <p:cNvSpPr/>
            <p:nvPr/>
          </p:nvSpPr>
          <p:spPr>
            <a:xfrm>
              <a:off x="550222" y="1257459"/>
              <a:ext cx="646120" cy="1130710"/>
            </a:xfrm>
            <a:custGeom>
              <a:avLst/>
              <a:gdLst/>
              <a:ahLst/>
              <a:cxnLst/>
              <a:rect l="l" t="t" r="r" b="b"/>
              <a:pathLst>
                <a:path w="646120" h="1130710">
                  <a:moveTo>
                    <a:pt x="0" y="0"/>
                  </a:moveTo>
                  <a:lnTo>
                    <a:pt x="646120" y="0"/>
                  </a:lnTo>
                  <a:lnTo>
                    <a:pt x="646120" y="1130711"/>
                  </a:lnTo>
                  <a:lnTo>
                    <a:pt x="0" y="1130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49" name="Freeform 49"/>
          <p:cNvSpPr/>
          <p:nvPr/>
        </p:nvSpPr>
        <p:spPr>
          <a:xfrm>
            <a:off x="66675" y="9031869"/>
            <a:ext cx="1195845" cy="1195845"/>
          </a:xfrm>
          <a:custGeom>
            <a:avLst/>
            <a:gdLst/>
            <a:ahLst/>
            <a:cxnLst/>
            <a:rect l="l" t="t" r="r" b="b"/>
            <a:pathLst>
              <a:path w="1195845" h="1195845">
                <a:moveTo>
                  <a:pt x="0" y="0"/>
                </a:moveTo>
                <a:lnTo>
                  <a:pt x="1195845" y="0"/>
                </a:lnTo>
                <a:lnTo>
                  <a:pt x="1195845" y="1195845"/>
                </a:lnTo>
                <a:lnTo>
                  <a:pt x="0" y="11958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CDBB9E8-11C2-40AC-8050-961DB68E56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49" y="903925"/>
            <a:ext cx="10222608" cy="876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82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32433" y="-339559"/>
            <a:ext cx="8956821" cy="11772679"/>
            <a:chOff x="0" y="0"/>
            <a:chExt cx="2171400" cy="28540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1400" cy="2854048"/>
            </a:xfrm>
            <a:custGeom>
              <a:avLst/>
              <a:gdLst/>
              <a:ahLst/>
              <a:cxnLst/>
              <a:rect l="l" t="t" r="r" b="b"/>
              <a:pathLst>
                <a:path w="2171400" h="2854048">
                  <a:moveTo>
                    <a:pt x="37167" y="0"/>
                  </a:moveTo>
                  <a:lnTo>
                    <a:pt x="2134233" y="0"/>
                  </a:lnTo>
                  <a:cubicBezTo>
                    <a:pt x="2154760" y="0"/>
                    <a:pt x="2171400" y="16640"/>
                    <a:pt x="2171400" y="37167"/>
                  </a:cubicBezTo>
                  <a:lnTo>
                    <a:pt x="2171400" y="2816880"/>
                  </a:lnTo>
                  <a:cubicBezTo>
                    <a:pt x="2171400" y="2826738"/>
                    <a:pt x="2167484" y="2836192"/>
                    <a:pt x="2160514" y="2843162"/>
                  </a:cubicBezTo>
                  <a:cubicBezTo>
                    <a:pt x="2153544" y="2850132"/>
                    <a:pt x="2144090" y="2854048"/>
                    <a:pt x="2134233" y="2854048"/>
                  </a:cubicBezTo>
                  <a:lnTo>
                    <a:pt x="37167" y="2854048"/>
                  </a:lnTo>
                  <a:cubicBezTo>
                    <a:pt x="27310" y="2854048"/>
                    <a:pt x="17856" y="2850132"/>
                    <a:pt x="10886" y="2843162"/>
                  </a:cubicBezTo>
                  <a:cubicBezTo>
                    <a:pt x="3916" y="2836192"/>
                    <a:pt x="0" y="2826738"/>
                    <a:pt x="0" y="2816880"/>
                  </a:cubicBezTo>
                  <a:lnTo>
                    <a:pt x="0" y="37167"/>
                  </a:lnTo>
                  <a:cubicBezTo>
                    <a:pt x="0" y="27310"/>
                    <a:pt x="3916" y="17856"/>
                    <a:pt x="10886" y="10886"/>
                  </a:cubicBezTo>
                  <a:cubicBezTo>
                    <a:pt x="17856" y="3916"/>
                    <a:pt x="27310" y="0"/>
                    <a:pt x="37167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171400" cy="2873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32433" y="-418138"/>
            <a:ext cx="9217567" cy="7041655"/>
            <a:chOff x="0" y="0"/>
            <a:chExt cx="6350000" cy="4951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49873" cy="4979162"/>
            </a:xfrm>
            <a:custGeom>
              <a:avLst/>
              <a:gdLst/>
              <a:ahLst/>
              <a:cxnLst/>
              <a:rect l="l" t="t" r="r" b="b"/>
              <a:pathLst>
                <a:path w="6349873" h="4979162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3332480"/>
                  </a:lnTo>
                  <a:cubicBezTo>
                    <a:pt x="0" y="3493135"/>
                    <a:pt x="128397" y="3652520"/>
                    <a:pt x="285369" y="3686683"/>
                  </a:cubicBezTo>
                  <a:lnTo>
                    <a:pt x="6064504" y="4944999"/>
                  </a:lnTo>
                  <a:cubicBezTo>
                    <a:pt x="6221476" y="4979162"/>
                    <a:pt x="6349873" y="4875657"/>
                    <a:pt x="6349873" y="4715002"/>
                  </a:cubicBezTo>
                  <a:lnTo>
                    <a:pt x="6349873" y="292100"/>
                  </a:lnTo>
                  <a:cubicBezTo>
                    <a:pt x="6349873" y="131445"/>
                    <a:pt x="6218428" y="0"/>
                    <a:pt x="6057773" y="0"/>
                  </a:cubicBezTo>
                  <a:lnTo>
                    <a:pt x="292100" y="0"/>
                  </a:lnTo>
                  <a:close/>
                </a:path>
              </a:pathLst>
            </a:custGeom>
            <a:blipFill>
              <a:blip r:embed="rId3"/>
              <a:stretch>
                <a:fillRect t="-28240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508735" y="6396131"/>
            <a:ext cx="6130723" cy="2132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396"/>
              </a:lnSpc>
            </a:pPr>
            <a:r>
              <a:rPr lang="en-US" sz="9998" b="1" i="1" spc="99">
                <a:solidFill>
                  <a:srgbClr val="FDFBFB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Frontend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048312" y="8145920"/>
            <a:ext cx="5182292" cy="2718438"/>
            <a:chOff x="0" y="0"/>
            <a:chExt cx="6909723" cy="3624584"/>
          </a:xfrm>
        </p:grpSpPr>
        <p:grpSp>
          <p:nvGrpSpPr>
            <p:cNvPr id="9" name="Group 9"/>
            <p:cNvGrpSpPr/>
            <p:nvPr/>
          </p:nvGrpSpPr>
          <p:grpSpPr>
            <a:xfrm>
              <a:off x="1496845" y="1257459"/>
              <a:ext cx="63500" cy="1130710"/>
              <a:chOff x="0" y="0"/>
              <a:chExt cx="12543" cy="22335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543" cy="223350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22335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223350"/>
                    </a:lnTo>
                    <a:lnTo>
                      <a:pt x="0" y="223350"/>
                    </a:lnTo>
                    <a:close/>
                  </a:path>
                </a:pathLst>
              </a:custGeom>
              <a:solidFill>
                <a:srgbClr val="123D3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9050"/>
                <a:ext cx="12543" cy="242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0"/>
              <a:ext cx="6909723" cy="3624584"/>
            </a:xfrm>
            <a:custGeom>
              <a:avLst/>
              <a:gdLst/>
              <a:ahLst/>
              <a:cxnLst/>
              <a:rect l="l" t="t" r="r" b="b"/>
              <a:pathLst>
                <a:path w="6909723" h="3624584">
                  <a:moveTo>
                    <a:pt x="0" y="0"/>
                  </a:moveTo>
                  <a:lnTo>
                    <a:pt x="6909723" y="0"/>
                  </a:lnTo>
                  <a:lnTo>
                    <a:pt x="6909723" y="3624584"/>
                  </a:lnTo>
                  <a:lnTo>
                    <a:pt x="0" y="3624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550222" y="1257459"/>
              <a:ext cx="646120" cy="1130710"/>
            </a:xfrm>
            <a:custGeom>
              <a:avLst/>
              <a:gdLst/>
              <a:ahLst/>
              <a:cxnLst/>
              <a:rect l="l" t="t" r="r" b="b"/>
              <a:pathLst>
                <a:path w="646120" h="1130710">
                  <a:moveTo>
                    <a:pt x="0" y="0"/>
                  </a:moveTo>
                  <a:lnTo>
                    <a:pt x="646120" y="0"/>
                  </a:lnTo>
                  <a:lnTo>
                    <a:pt x="646120" y="1130711"/>
                  </a:lnTo>
                  <a:lnTo>
                    <a:pt x="0" y="1130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66675" y="9031869"/>
            <a:ext cx="1195845" cy="1195845"/>
          </a:xfrm>
          <a:custGeom>
            <a:avLst/>
            <a:gdLst/>
            <a:ahLst/>
            <a:cxnLst/>
            <a:rect l="l" t="t" r="r" b="b"/>
            <a:pathLst>
              <a:path w="1195845" h="1195845">
                <a:moveTo>
                  <a:pt x="0" y="0"/>
                </a:moveTo>
                <a:lnTo>
                  <a:pt x="1195845" y="0"/>
                </a:lnTo>
                <a:lnTo>
                  <a:pt x="1195845" y="1195845"/>
                </a:lnTo>
                <a:lnTo>
                  <a:pt x="0" y="11958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44AB6E5B-2A27-4C8D-A1D5-7389D2BE3959}"/>
              </a:ext>
            </a:extLst>
          </p:cNvPr>
          <p:cNvGrpSpPr/>
          <p:nvPr/>
        </p:nvGrpSpPr>
        <p:grpSpPr>
          <a:xfrm>
            <a:off x="1143000" y="1912106"/>
            <a:ext cx="6977507" cy="2942229"/>
            <a:chOff x="1142999" y="2095500"/>
            <a:chExt cx="6977507" cy="2942229"/>
          </a:xfrm>
        </p:grpSpPr>
        <p:sp>
          <p:nvSpPr>
            <p:cNvPr id="14" name="TextBox 14"/>
            <p:cNvSpPr txBox="1"/>
            <p:nvPr/>
          </p:nvSpPr>
          <p:spPr>
            <a:xfrm>
              <a:off x="1142999" y="4296821"/>
              <a:ext cx="2116233" cy="7409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6644"/>
                </a:lnSpc>
                <a:spcBef>
                  <a:spcPct val="0"/>
                </a:spcBef>
              </a:pPr>
              <a:r>
                <a:rPr lang="en-US" sz="3600" b="1" spc="-94" dirty="0">
                  <a:solidFill>
                    <a:srgbClr val="1919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uce Bold"/>
                  <a:ea typeface="Open Sauce Bold"/>
                  <a:cs typeface="Open Sauce Bold"/>
                  <a:sym typeface="Open Sauce Bold"/>
                </a:rPr>
                <a:t>Frontend</a:t>
              </a:r>
            </a:p>
          </p:txBody>
        </p: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C11639C0-5187-43B4-BA61-3BFB0EBE5E09}"/>
                </a:ext>
              </a:extLst>
            </p:cNvPr>
            <p:cNvGrpSpPr/>
            <p:nvPr/>
          </p:nvGrpSpPr>
          <p:grpSpPr>
            <a:xfrm>
              <a:off x="1524000" y="3003451"/>
              <a:ext cx="6129399" cy="1442960"/>
              <a:chOff x="1143000" y="3724931"/>
              <a:chExt cx="6129399" cy="1442960"/>
            </a:xfrm>
          </p:grpSpPr>
          <p:sp>
            <p:nvSpPr>
              <p:cNvPr id="17" name="Freeform 29">
                <a:extLst>
                  <a:ext uri="{FF2B5EF4-FFF2-40B4-BE49-F238E27FC236}">
                    <a16:creationId xmlns:a16="http://schemas.microsoft.com/office/drawing/2014/main" id="{8C3767C0-87EC-49D6-BC70-5F652802358B}"/>
                  </a:ext>
                </a:extLst>
              </p:cNvPr>
              <p:cNvSpPr/>
              <p:nvPr/>
            </p:nvSpPr>
            <p:spPr>
              <a:xfrm>
                <a:off x="1143000" y="3832082"/>
                <a:ext cx="1354233" cy="1179875"/>
              </a:xfrm>
              <a:custGeom>
                <a:avLst/>
                <a:gdLst/>
                <a:ahLst/>
                <a:cxnLst/>
                <a:rect l="l" t="t" r="r" b="b"/>
                <a:pathLst>
                  <a:path w="1354233" h="1179875">
                    <a:moveTo>
                      <a:pt x="0" y="0"/>
                    </a:moveTo>
                    <a:lnTo>
                      <a:pt x="1354233" y="0"/>
                    </a:lnTo>
                    <a:lnTo>
                      <a:pt x="1354233" y="1179875"/>
                    </a:lnTo>
                    <a:lnTo>
                      <a:pt x="0" y="117987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8" name="Freeform 30">
                <a:extLst>
                  <a:ext uri="{FF2B5EF4-FFF2-40B4-BE49-F238E27FC236}">
                    <a16:creationId xmlns:a16="http://schemas.microsoft.com/office/drawing/2014/main" id="{AC3C47E9-909E-4154-9221-C54E5EED3AB0}"/>
                  </a:ext>
                </a:extLst>
              </p:cNvPr>
              <p:cNvSpPr/>
              <p:nvPr/>
            </p:nvSpPr>
            <p:spPr>
              <a:xfrm>
                <a:off x="3578334" y="3724931"/>
                <a:ext cx="1442960" cy="1442960"/>
              </a:xfrm>
              <a:custGeom>
                <a:avLst/>
                <a:gdLst/>
                <a:ahLst/>
                <a:cxnLst/>
                <a:rect l="l" t="t" r="r" b="b"/>
                <a:pathLst>
                  <a:path w="1442960" h="1442960">
                    <a:moveTo>
                      <a:pt x="0" y="0"/>
                    </a:moveTo>
                    <a:lnTo>
                      <a:pt x="1442959" y="0"/>
                    </a:lnTo>
                    <a:lnTo>
                      <a:pt x="1442959" y="1442960"/>
                    </a:lnTo>
                    <a:lnTo>
                      <a:pt x="0" y="144296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9" name="Freeform 31">
                <a:extLst>
                  <a:ext uri="{FF2B5EF4-FFF2-40B4-BE49-F238E27FC236}">
                    <a16:creationId xmlns:a16="http://schemas.microsoft.com/office/drawing/2014/main" id="{1A2661F0-5EA5-49C6-AD08-729AFC2C8327}"/>
                  </a:ext>
                </a:extLst>
              </p:cNvPr>
              <p:cNvSpPr/>
              <p:nvPr/>
            </p:nvSpPr>
            <p:spPr>
              <a:xfrm>
                <a:off x="6090381" y="3750178"/>
                <a:ext cx="1182018" cy="1417713"/>
              </a:xfrm>
              <a:custGeom>
                <a:avLst/>
                <a:gdLst/>
                <a:ahLst/>
                <a:cxnLst/>
                <a:rect l="l" t="t" r="r" b="b"/>
                <a:pathLst>
                  <a:path w="1182018" h="1417713">
                    <a:moveTo>
                      <a:pt x="0" y="0"/>
                    </a:moveTo>
                    <a:lnTo>
                      <a:pt x="1182018" y="0"/>
                    </a:lnTo>
                    <a:lnTo>
                      <a:pt x="1182018" y="1417713"/>
                    </a:lnTo>
                    <a:lnTo>
                      <a:pt x="0" y="141771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</p:spPr>
          </p:sp>
          <p:pic>
            <p:nvPicPr>
              <p:cNvPr id="21" name="Gráfico 20" descr="Transferencia con relleno sólido">
                <a:extLst>
                  <a:ext uri="{FF2B5EF4-FFF2-40B4-BE49-F238E27FC236}">
                    <a16:creationId xmlns:a16="http://schemas.microsoft.com/office/drawing/2014/main" id="{90BC0D20-2985-403D-A069-14FCAD623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098637" y="398921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Gráfico 21" descr="Transferencia con relleno sólido">
                <a:extLst>
                  <a:ext uri="{FF2B5EF4-FFF2-40B4-BE49-F238E27FC236}">
                    <a16:creationId xmlns:a16="http://schemas.microsoft.com/office/drawing/2014/main" id="{A255E662-CE1A-4E07-B242-9B6680C05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590800" y="3964819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F14A2E54-BA63-48F2-A954-F2D9DBFC601F}"/>
                </a:ext>
              </a:extLst>
            </p:cNvPr>
            <p:cNvSpPr txBox="1"/>
            <p:nvPr/>
          </p:nvSpPr>
          <p:spPr>
            <a:xfrm>
              <a:off x="6004273" y="2095500"/>
              <a:ext cx="2116233" cy="7409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6644"/>
                </a:lnSpc>
                <a:spcBef>
                  <a:spcPct val="0"/>
                </a:spcBef>
              </a:pPr>
              <a:r>
                <a:rPr lang="en-US" sz="3600" b="1" spc="-94" dirty="0">
                  <a:solidFill>
                    <a:srgbClr val="1919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uce Bold"/>
                  <a:ea typeface="Open Sauce Bold"/>
                  <a:cs typeface="Open Sauce Bold"/>
                  <a:sym typeface="Open Sauce Bold"/>
                </a:rPr>
                <a:t>Backend</a:t>
              </a:r>
            </a:p>
          </p:txBody>
        </p: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2DF5418A-B9AA-4AB0-AFED-0B7867495696}"/>
                </a:ext>
              </a:extLst>
            </p:cNvPr>
            <p:cNvSpPr txBox="1"/>
            <p:nvPr/>
          </p:nvSpPr>
          <p:spPr>
            <a:xfrm>
              <a:off x="3598767" y="3287131"/>
              <a:ext cx="2116233" cy="7409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6644"/>
                </a:lnSpc>
                <a:spcBef>
                  <a:spcPct val="0"/>
                </a:spcBef>
              </a:pPr>
              <a:r>
                <a:rPr lang="en-US" sz="3600" b="1" spc="-94" dirty="0">
                  <a:solidFill>
                    <a:srgbClr val="1919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uce Bold"/>
                  <a:ea typeface="Open Sauce Bold"/>
                  <a:cs typeface="Open Sauce Bold"/>
                  <a:sym typeface="Open Sauce Bold"/>
                </a:rPr>
                <a:t>APIs</a:t>
              </a:r>
            </a:p>
          </p:txBody>
        </p:sp>
      </p:grpSp>
      <p:pic>
        <p:nvPicPr>
          <p:cNvPr id="32" name="Imagen 31">
            <a:extLst>
              <a:ext uri="{FF2B5EF4-FFF2-40B4-BE49-F238E27FC236}">
                <a16:creationId xmlns:a16="http://schemas.microsoft.com/office/drawing/2014/main" id="{48493457-45FF-4684-A3F2-E922110CC3B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0" t="8382" r="7985" b="7174"/>
          <a:stretch/>
        </p:blipFill>
        <p:spPr>
          <a:xfrm>
            <a:off x="5685448" y="6961567"/>
            <a:ext cx="1348540" cy="1348539"/>
          </a:xfrm>
          <a:prstGeom prst="rect">
            <a:avLst/>
          </a:prstGeom>
        </p:spPr>
      </p:pic>
      <p:sp>
        <p:nvSpPr>
          <p:cNvPr id="35" name="Freeform 30">
            <a:extLst>
              <a:ext uri="{FF2B5EF4-FFF2-40B4-BE49-F238E27FC236}">
                <a16:creationId xmlns:a16="http://schemas.microsoft.com/office/drawing/2014/main" id="{8656AB85-94CC-4AC1-9E8F-7D44BE97FA74}"/>
              </a:ext>
            </a:extLst>
          </p:cNvPr>
          <p:cNvSpPr/>
          <p:nvPr/>
        </p:nvSpPr>
        <p:spPr>
          <a:xfrm>
            <a:off x="3992228" y="6931934"/>
            <a:ext cx="1442960" cy="1442960"/>
          </a:xfrm>
          <a:custGeom>
            <a:avLst/>
            <a:gdLst/>
            <a:ahLst/>
            <a:cxnLst/>
            <a:rect l="l" t="t" r="r" b="b"/>
            <a:pathLst>
              <a:path w="1442960" h="1442960">
                <a:moveTo>
                  <a:pt x="0" y="0"/>
                </a:moveTo>
                <a:lnTo>
                  <a:pt x="1442959" y="0"/>
                </a:lnTo>
                <a:lnTo>
                  <a:pt x="1442959" y="1442960"/>
                </a:lnTo>
                <a:lnTo>
                  <a:pt x="0" y="1442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D6041E32-B30D-4A57-9617-C8624977D029}"/>
              </a:ext>
            </a:extLst>
          </p:cNvPr>
          <p:cNvGrpSpPr/>
          <p:nvPr/>
        </p:nvGrpSpPr>
        <p:grpSpPr>
          <a:xfrm>
            <a:off x="1736169" y="6748325"/>
            <a:ext cx="2100459" cy="2023969"/>
            <a:chOff x="795141" y="6396131"/>
            <a:chExt cx="2100459" cy="2023969"/>
          </a:xfrm>
        </p:grpSpPr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2EC23F1A-22B5-4B3C-BC8B-2FE9DDAAD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09" r="59871" b="14750"/>
            <a:stretch/>
          </p:blipFill>
          <p:spPr>
            <a:xfrm>
              <a:off x="1206815" y="6396131"/>
              <a:ext cx="1442960" cy="1442960"/>
            </a:xfrm>
            <a:prstGeom prst="rect">
              <a:avLst/>
            </a:prstGeom>
          </p:spPr>
        </p:pic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35999201-3416-40C5-BC3C-FD8D8C23E1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85" t="21341" b="28659"/>
            <a:stretch/>
          </p:blipFill>
          <p:spPr>
            <a:xfrm>
              <a:off x="795141" y="7408793"/>
              <a:ext cx="2100459" cy="1011307"/>
            </a:xfrm>
            <a:prstGeom prst="rect">
              <a:avLst/>
            </a:prstGeom>
          </p:spPr>
        </p:pic>
      </p:grpSp>
      <p:sp>
        <p:nvSpPr>
          <p:cNvPr id="38" name="Freeform 32">
            <a:extLst>
              <a:ext uri="{FF2B5EF4-FFF2-40B4-BE49-F238E27FC236}">
                <a16:creationId xmlns:a16="http://schemas.microsoft.com/office/drawing/2014/main" id="{42961941-F06D-4721-962C-7A017529CFE5}"/>
              </a:ext>
            </a:extLst>
          </p:cNvPr>
          <p:cNvSpPr/>
          <p:nvPr/>
        </p:nvSpPr>
        <p:spPr>
          <a:xfrm rot="1162378">
            <a:off x="3989840" y="6080835"/>
            <a:ext cx="1381951" cy="764919"/>
          </a:xfrm>
          <a:custGeom>
            <a:avLst/>
            <a:gdLst/>
            <a:ahLst/>
            <a:cxnLst/>
            <a:rect l="l" t="t" r="r" b="b"/>
            <a:pathLst>
              <a:path w="687864" h="342213">
                <a:moveTo>
                  <a:pt x="0" y="0"/>
                </a:moveTo>
                <a:lnTo>
                  <a:pt x="687865" y="0"/>
                </a:lnTo>
                <a:lnTo>
                  <a:pt x="687865" y="342213"/>
                </a:lnTo>
                <a:lnTo>
                  <a:pt x="0" y="34221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2">
            <a:extLst>
              <a:ext uri="{FF2B5EF4-FFF2-40B4-BE49-F238E27FC236}">
                <a16:creationId xmlns:a16="http://schemas.microsoft.com/office/drawing/2014/main" id="{5A500F0E-09DF-4F03-B111-E33493F4B666}"/>
              </a:ext>
            </a:extLst>
          </p:cNvPr>
          <p:cNvSpPr/>
          <p:nvPr/>
        </p:nvSpPr>
        <p:spPr>
          <a:xfrm rot="11845800">
            <a:off x="3989839" y="8717547"/>
            <a:ext cx="1381951" cy="764919"/>
          </a:xfrm>
          <a:custGeom>
            <a:avLst/>
            <a:gdLst/>
            <a:ahLst/>
            <a:cxnLst/>
            <a:rect l="l" t="t" r="r" b="b"/>
            <a:pathLst>
              <a:path w="687864" h="342213">
                <a:moveTo>
                  <a:pt x="0" y="0"/>
                </a:moveTo>
                <a:lnTo>
                  <a:pt x="687865" y="0"/>
                </a:lnTo>
                <a:lnTo>
                  <a:pt x="687865" y="342213"/>
                </a:lnTo>
                <a:lnTo>
                  <a:pt x="0" y="34221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4276" y="-220897"/>
            <a:ext cx="18602276" cy="6407822"/>
            <a:chOff x="0" y="0"/>
            <a:chExt cx="4899365" cy="16876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99365" cy="1687657"/>
            </a:xfrm>
            <a:custGeom>
              <a:avLst/>
              <a:gdLst/>
              <a:ahLst/>
              <a:cxnLst/>
              <a:rect l="l" t="t" r="r" b="b"/>
              <a:pathLst>
                <a:path w="4899365" h="1687657">
                  <a:moveTo>
                    <a:pt x="0" y="0"/>
                  </a:moveTo>
                  <a:lnTo>
                    <a:pt x="4899365" y="0"/>
                  </a:lnTo>
                  <a:lnTo>
                    <a:pt x="4899365" y="1687657"/>
                  </a:lnTo>
                  <a:lnTo>
                    <a:pt x="0" y="1687657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99365" cy="1725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04800" y="114300"/>
            <a:ext cx="3695700" cy="1048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64"/>
              </a:lnSpc>
              <a:spcBef>
                <a:spcPct val="0"/>
              </a:spcBef>
            </a:pPr>
            <a:r>
              <a:rPr lang="en-US" sz="6206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Frontend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4122355" y="8229932"/>
            <a:ext cx="5182292" cy="2718438"/>
            <a:chOff x="0" y="0"/>
            <a:chExt cx="6909723" cy="3624584"/>
          </a:xfrm>
        </p:grpSpPr>
        <p:grpSp>
          <p:nvGrpSpPr>
            <p:cNvPr id="47" name="Group 47"/>
            <p:cNvGrpSpPr/>
            <p:nvPr/>
          </p:nvGrpSpPr>
          <p:grpSpPr>
            <a:xfrm>
              <a:off x="1496845" y="1257459"/>
              <a:ext cx="63500" cy="1130710"/>
              <a:chOff x="0" y="0"/>
              <a:chExt cx="12543" cy="22335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2543" cy="223350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22335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223350"/>
                    </a:lnTo>
                    <a:lnTo>
                      <a:pt x="0" y="223350"/>
                    </a:lnTo>
                    <a:close/>
                  </a:path>
                </a:pathLst>
              </a:custGeom>
              <a:solidFill>
                <a:srgbClr val="123D3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19050"/>
                <a:ext cx="12543" cy="242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0" name="Freeform 50"/>
            <p:cNvSpPr/>
            <p:nvPr/>
          </p:nvSpPr>
          <p:spPr>
            <a:xfrm>
              <a:off x="0" y="0"/>
              <a:ext cx="6909723" cy="3624584"/>
            </a:xfrm>
            <a:custGeom>
              <a:avLst/>
              <a:gdLst/>
              <a:ahLst/>
              <a:cxnLst/>
              <a:rect l="l" t="t" r="r" b="b"/>
              <a:pathLst>
                <a:path w="6909723" h="3624584">
                  <a:moveTo>
                    <a:pt x="0" y="0"/>
                  </a:moveTo>
                  <a:lnTo>
                    <a:pt x="6909723" y="0"/>
                  </a:lnTo>
                  <a:lnTo>
                    <a:pt x="6909723" y="3624584"/>
                  </a:lnTo>
                  <a:lnTo>
                    <a:pt x="0" y="3624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550222" y="1257459"/>
              <a:ext cx="646120" cy="1130710"/>
            </a:xfrm>
            <a:custGeom>
              <a:avLst/>
              <a:gdLst/>
              <a:ahLst/>
              <a:cxnLst/>
              <a:rect l="l" t="t" r="r" b="b"/>
              <a:pathLst>
                <a:path w="646120" h="1130710">
                  <a:moveTo>
                    <a:pt x="0" y="0"/>
                  </a:moveTo>
                  <a:lnTo>
                    <a:pt x="646120" y="0"/>
                  </a:lnTo>
                  <a:lnTo>
                    <a:pt x="646120" y="1130711"/>
                  </a:lnTo>
                  <a:lnTo>
                    <a:pt x="0" y="1130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52" name="Freeform 52"/>
          <p:cNvSpPr/>
          <p:nvPr/>
        </p:nvSpPr>
        <p:spPr>
          <a:xfrm>
            <a:off x="66675" y="9031869"/>
            <a:ext cx="1195845" cy="1195845"/>
          </a:xfrm>
          <a:custGeom>
            <a:avLst/>
            <a:gdLst/>
            <a:ahLst/>
            <a:cxnLst/>
            <a:rect l="l" t="t" r="r" b="b"/>
            <a:pathLst>
              <a:path w="1195845" h="1195845">
                <a:moveTo>
                  <a:pt x="0" y="0"/>
                </a:moveTo>
                <a:lnTo>
                  <a:pt x="1195845" y="0"/>
                </a:lnTo>
                <a:lnTo>
                  <a:pt x="1195845" y="1195845"/>
                </a:lnTo>
                <a:lnTo>
                  <a:pt x="0" y="1195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4B0E81E-643B-464E-8A6D-5035CAD84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026" y="1291319"/>
            <a:ext cx="14127947" cy="770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4276" y="-220897"/>
            <a:ext cx="18602276" cy="6407822"/>
            <a:chOff x="0" y="0"/>
            <a:chExt cx="4899365" cy="16876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99365" cy="1687657"/>
            </a:xfrm>
            <a:custGeom>
              <a:avLst/>
              <a:gdLst/>
              <a:ahLst/>
              <a:cxnLst/>
              <a:rect l="l" t="t" r="r" b="b"/>
              <a:pathLst>
                <a:path w="4899365" h="1687657">
                  <a:moveTo>
                    <a:pt x="0" y="0"/>
                  </a:moveTo>
                  <a:lnTo>
                    <a:pt x="4899365" y="0"/>
                  </a:lnTo>
                  <a:lnTo>
                    <a:pt x="4899365" y="1687657"/>
                  </a:lnTo>
                  <a:lnTo>
                    <a:pt x="0" y="1687657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99365" cy="1725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04800" y="114300"/>
            <a:ext cx="3695700" cy="1048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64"/>
              </a:lnSpc>
              <a:spcBef>
                <a:spcPct val="0"/>
              </a:spcBef>
            </a:pPr>
            <a:r>
              <a:rPr lang="en-US" sz="6206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Frontend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4122355" y="8229932"/>
            <a:ext cx="5182292" cy="2718438"/>
            <a:chOff x="0" y="0"/>
            <a:chExt cx="6909723" cy="3624584"/>
          </a:xfrm>
        </p:grpSpPr>
        <p:grpSp>
          <p:nvGrpSpPr>
            <p:cNvPr id="47" name="Group 47"/>
            <p:cNvGrpSpPr/>
            <p:nvPr/>
          </p:nvGrpSpPr>
          <p:grpSpPr>
            <a:xfrm>
              <a:off x="1496845" y="1257459"/>
              <a:ext cx="63500" cy="1130710"/>
              <a:chOff x="0" y="0"/>
              <a:chExt cx="12543" cy="22335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2543" cy="223350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22335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223350"/>
                    </a:lnTo>
                    <a:lnTo>
                      <a:pt x="0" y="223350"/>
                    </a:lnTo>
                    <a:close/>
                  </a:path>
                </a:pathLst>
              </a:custGeom>
              <a:solidFill>
                <a:srgbClr val="123D3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19050"/>
                <a:ext cx="12543" cy="242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0" name="Freeform 50"/>
            <p:cNvSpPr/>
            <p:nvPr/>
          </p:nvSpPr>
          <p:spPr>
            <a:xfrm>
              <a:off x="0" y="0"/>
              <a:ext cx="6909723" cy="3624584"/>
            </a:xfrm>
            <a:custGeom>
              <a:avLst/>
              <a:gdLst/>
              <a:ahLst/>
              <a:cxnLst/>
              <a:rect l="l" t="t" r="r" b="b"/>
              <a:pathLst>
                <a:path w="6909723" h="3624584">
                  <a:moveTo>
                    <a:pt x="0" y="0"/>
                  </a:moveTo>
                  <a:lnTo>
                    <a:pt x="6909723" y="0"/>
                  </a:lnTo>
                  <a:lnTo>
                    <a:pt x="6909723" y="3624584"/>
                  </a:lnTo>
                  <a:lnTo>
                    <a:pt x="0" y="3624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550222" y="1257459"/>
              <a:ext cx="646120" cy="1130710"/>
            </a:xfrm>
            <a:custGeom>
              <a:avLst/>
              <a:gdLst/>
              <a:ahLst/>
              <a:cxnLst/>
              <a:rect l="l" t="t" r="r" b="b"/>
              <a:pathLst>
                <a:path w="646120" h="1130710">
                  <a:moveTo>
                    <a:pt x="0" y="0"/>
                  </a:moveTo>
                  <a:lnTo>
                    <a:pt x="646120" y="0"/>
                  </a:lnTo>
                  <a:lnTo>
                    <a:pt x="646120" y="1130711"/>
                  </a:lnTo>
                  <a:lnTo>
                    <a:pt x="0" y="1130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52" name="Freeform 52"/>
          <p:cNvSpPr/>
          <p:nvPr/>
        </p:nvSpPr>
        <p:spPr>
          <a:xfrm>
            <a:off x="66675" y="9031869"/>
            <a:ext cx="1195845" cy="1195845"/>
          </a:xfrm>
          <a:custGeom>
            <a:avLst/>
            <a:gdLst/>
            <a:ahLst/>
            <a:cxnLst/>
            <a:rect l="l" t="t" r="r" b="b"/>
            <a:pathLst>
              <a:path w="1195845" h="1195845">
                <a:moveTo>
                  <a:pt x="0" y="0"/>
                </a:moveTo>
                <a:lnTo>
                  <a:pt x="1195845" y="0"/>
                </a:lnTo>
                <a:lnTo>
                  <a:pt x="1195845" y="1195845"/>
                </a:lnTo>
                <a:lnTo>
                  <a:pt x="0" y="1195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9448CD4-0F88-4509-AEEA-E27118DD3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15" y="1267532"/>
            <a:ext cx="14801093" cy="77643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68</Words>
  <Application>Microsoft Office PowerPoint</Application>
  <PresentationFormat>Personalizado</PresentationFormat>
  <Paragraphs>33</Paragraphs>
  <Slides>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Open Sauce Bold</vt:lpstr>
      <vt:lpstr>Arial</vt:lpstr>
      <vt:lpstr>Open Sauce Bold Italics</vt:lpstr>
      <vt:lpstr>Open Sauce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Empresarial para Proyectos de Negocio Profesional Simple Azul</dc:title>
  <cp:lastModifiedBy>Est01</cp:lastModifiedBy>
  <cp:revision>18</cp:revision>
  <dcterms:created xsi:type="dcterms:W3CDTF">2006-08-16T00:00:00Z</dcterms:created>
  <dcterms:modified xsi:type="dcterms:W3CDTF">2025-04-06T14:30:23Z</dcterms:modified>
  <dc:identifier>DAGjvFOsoeA</dc:identifier>
</cp:coreProperties>
</file>